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sldIdLst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0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035BA7-70E7-4B40-84C3-06DF6BD921D0}" type="doc">
      <dgm:prSet loTypeId="urn:microsoft.com/office/officeart/2005/8/layout/list1" loCatId="list" qsTypeId="urn:microsoft.com/office/officeart/2005/8/quickstyle/3d6" qsCatId="3D" csTypeId="urn:microsoft.com/office/officeart/2005/8/colors/accent4_1" csCatId="accent4" phldr="1"/>
      <dgm:spPr/>
      <dgm:t>
        <a:bodyPr/>
        <a:lstStyle/>
        <a:p>
          <a:pPr rtl="1"/>
          <a:endParaRPr lang="fa-IR"/>
        </a:p>
      </dgm:t>
    </dgm:pt>
    <dgm:pt modelId="{2682DA7E-D235-4405-9AAC-8876BA5AE062}">
      <dgm:prSet phldrT="[Text]" custT="1"/>
      <dgm:spPr/>
      <dgm:t>
        <a:bodyPr/>
        <a:lstStyle/>
        <a:p>
          <a:pPr rtl="1"/>
          <a:r>
            <a:rPr lang="fa-IR" sz="2800" b="1" dirty="0" smtClean="0">
              <a:cs typeface="B Nazanin" pitchFamily="2" charset="-78"/>
            </a:rPr>
            <a:t>ارزشیابی از طریق مشاهده</a:t>
          </a:r>
          <a:endParaRPr lang="fa-IR" sz="2800" b="1" dirty="0">
            <a:cs typeface="B Nazanin" pitchFamily="2" charset="-78"/>
          </a:endParaRPr>
        </a:p>
      </dgm:t>
    </dgm:pt>
    <dgm:pt modelId="{30E25394-772F-4E28-8F20-5EEA6D5475D0}" type="parTrans" cxnId="{103647C8-1137-4E36-8AF3-FCF98E5E6F33}">
      <dgm:prSet/>
      <dgm:spPr/>
      <dgm:t>
        <a:bodyPr/>
        <a:lstStyle/>
        <a:p>
          <a:pPr rtl="1"/>
          <a:endParaRPr lang="fa-IR"/>
        </a:p>
      </dgm:t>
    </dgm:pt>
    <dgm:pt modelId="{6069D889-0037-470A-95F0-64E84A2FBC63}" type="sibTrans" cxnId="{103647C8-1137-4E36-8AF3-FCF98E5E6F33}">
      <dgm:prSet/>
      <dgm:spPr/>
      <dgm:t>
        <a:bodyPr/>
        <a:lstStyle/>
        <a:p>
          <a:pPr rtl="1"/>
          <a:endParaRPr lang="fa-IR"/>
        </a:p>
      </dgm:t>
    </dgm:pt>
    <dgm:pt modelId="{AE3BBB4F-58D3-4EEC-B08D-4125A2FFE85F}">
      <dgm:prSet phldrT="[Text]" custT="1"/>
      <dgm:spPr/>
      <dgm:t>
        <a:bodyPr/>
        <a:lstStyle/>
        <a:p>
          <a:pPr rtl="1"/>
          <a:r>
            <a:rPr lang="fa-IR" sz="2800" b="1" dirty="0" smtClean="0">
              <a:cs typeface="B Nazanin" pitchFamily="2" charset="-78"/>
            </a:rPr>
            <a:t>ارزشیابی از طریق انجام کار</a:t>
          </a:r>
          <a:endParaRPr lang="fa-IR" sz="2800" b="1" dirty="0">
            <a:cs typeface="B Nazanin" pitchFamily="2" charset="-78"/>
          </a:endParaRPr>
        </a:p>
      </dgm:t>
    </dgm:pt>
    <dgm:pt modelId="{D4D09409-9766-41EF-93DA-3998C603C091}" type="parTrans" cxnId="{E8B89F22-F448-4900-8937-94951421C2DE}">
      <dgm:prSet/>
      <dgm:spPr/>
      <dgm:t>
        <a:bodyPr/>
        <a:lstStyle/>
        <a:p>
          <a:pPr rtl="1"/>
          <a:endParaRPr lang="fa-IR"/>
        </a:p>
      </dgm:t>
    </dgm:pt>
    <dgm:pt modelId="{8B210CB4-05F0-45BE-8847-E2FD12CA684E}" type="sibTrans" cxnId="{E8B89F22-F448-4900-8937-94951421C2DE}">
      <dgm:prSet/>
      <dgm:spPr/>
      <dgm:t>
        <a:bodyPr/>
        <a:lstStyle/>
        <a:p>
          <a:pPr rtl="1"/>
          <a:endParaRPr lang="fa-IR"/>
        </a:p>
      </dgm:t>
    </dgm:pt>
    <dgm:pt modelId="{64F9CC41-282D-40A6-8ADD-1D64ACBEDCF7}">
      <dgm:prSet phldrT="[Text]" custT="1"/>
      <dgm:spPr/>
      <dgm:t>
        <a:bodyPr/>
        <a:lstStyle/>
        <a:p>
          <a:pPr rtl="1"/>
          <a:r>
            <a:rPr lang="fa-IR" sz="2800" b="1" dirty="0" smtClean="0">
              <a:cs typeface="B Nazanin" pitchFamily="2" charset="-78"/>
            </a:rPr>
            <a:t>ارزشیابی از طریق آزمون شفاهی</a:t>
          </a:r>
          <a:endParaRPr lang="fa-IR" sz="2800" b="1" dirty="0">
            <a:cs typeface="B Nazanin" pitchFamily="2" charset="-78"/>
          </a:endParaRPr>
        </a:p>
      </dgm:t>
    </dgm:pt>
    <dgm:pt modelId="{88DC8C87-D3AE-4ECA-B1FC-49EABA87A71E}" type="parTrans" cxnId="{2DB3ACE4-2BD6-4233-9011-04422C65922D}">
      <dgm:prSet/>
      <dgm:spPr/>
      <dgm:t>
        <a:bodyPr/>
        <a:lstStyle/>
        <a:p>
          <a:pPr rtl="1"/>
          <a:endParaRPr lang="fa-IR"/>
        </a:p>
      </dgm:t>
    </dgm:pt>
    <dgm:pt modelId="{30FAF065-36D1-469C-A2E1-917BDBFF684A}" type="sibTrans" cxnId="{2DB3ACE4-2BD6-4233-9011-04422C65922D}">
      <dgm:prSet/>
      <dgm:spPr/>
      <dgm:t>
        <a:bodyPr/>
        <a:lstStyle/>
        <a:p>
          <a:pPr rtl="1"/>
          <a:endParaRPr lang="fa-IR"/>
        </a:p>
      </dgm:t>
    </dgm:pt>
    <dgm:pt modelId="{4C096409-41CD-4944-BC1D-7D258C5EF1C0}">
      <dgm:prSet custT="1"/>
      <dgm:spPr/>
      <dgm:t>
        <a:bodyPr/>
        <a:lstStyle/>
        <a:p>
          <a:pPr rtl="1"/>
          <a:r>
            <a:rPr lang="fa-IR" sz="2800" b="1" dirty="0" smtClean="0">
              <a:cs typeface="B Nazanin" pitchFamily="2" charset="-78"/>
            </a:rPr>
            <a:t>ارزشیابی از طریق آزمون کتبی</a:t>
          </a:r>
          <a:endParaRPr lang="fa-IR" sz="2800" b="1" dirty="0">
            <a:cs typeface="B Nazanin" pitchFamily="2" charset="-78"/>
          </a:endParaRPr>
        </a:p>
      </dgm:t>
    </dgm:pt>
    <dgm:pt modelId="{6413D960-A538-4277-8ED3-455D12D63481}" type="parTrans" cxnId="{E996CCD4-9284-46D0-9791-AEA6FE20197A}">
      <dgm:prSet/>
      <dgm:spPr/>
      <dgm:t>
        <a:bodyPr/>
        <a:lstStyle/>
        <a:p>
          <a:pPr rtl="1"/>
          <a:endParaRPr lang="fa-IR"/>
        </a:p>
      </dgm:t>
    </dgm:pt>
    <dgm:pt modelId="{5D2A8E69-58DF-46A8-B870-96634892DF73}" type="sibTrans" cxnId="{E996CCD4-9284-46D0-9791-AEA6FE20197A}">
      <dgm:prSet/>
      <dgm:spPr/>
      <dgm:t>
        <a:bodyPr/>
        <a:lstStyle/>
        <a:p>
          <a:pPr rtl="1"/>
          <a:endParaRPr lang="fa-IR"/>
        </a:p>
      </dgm:t>
    </dgm:pt>
    <dgm:pt modelId="{AE759224-3F5B-485E-8009-D8B0DAAA7ADC}" type="pres">
      <dgm:prSet presAssocID="{F9035BA7-70E7-4B40-84C3-06DF6BD921D0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73DF4A2-AEAD-4DE0-9C2B-C203F9286F73}" type="pres">
      <dgm:prSet presAssocID="{2682DA7E-D235-4405-9AAC-8876BA5AE062}" presName="parentLin" presStyleCnt="0"/>
      <dgm:spPr/>
    </dgm:pt>
    <dgm:pt modelId="{FB2D1A63-CF6B-4E1D-B99A-821074CC88A6}" type="pres">
      <dgm:prSet presAssocID="{2682DA7E-D235-4405-9AAC-8876BA5AE062}" presName="parentLeftMargin" presStyleLbl="node1" presStyleIdx="0" presStyleCnt="4"/>
      <dgm:spPr/>
      <dgm:t>
        <a:bodyPr/>
        <a:lstStyle/>
        <a:p>
          <a:pPr rtl="1"/>
          <a:endParaRPr lang="fa-IR"/>
        </a:p>
      </dgm:t>
    </dgm:pt>
    <dgm:pt modelId="{114224E1-CF1A-47CD-BD8A-9CE3EE276C2D}" type="pres">
      <dgm:prSet presAssocID="{2682DA7E-D235-4405-9AAC-8876BA5AE06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FB705FE-FC82-435E-8BAC-9772A73ACB48}" type="pres">
      <dgm:prSet presAssocID="{2682DA7E-D235-4405-9AAC-8876BA5AE062}" presName="negativeSpace" presStyleCnt="0"/>
      <dgm:spPr/>
    </dgm:pt>
    <dgm:pt modelId="{94885D2D-7946-49FC-9914-A534D8C3DF80}" type="pres">
      <dgm:prSet presAssocID="{2682DA7E-D235-4405-9AAC-8876BA5AE062}" presName="childText" presStyleLbl="conFgAcc1" presStyleIdx="0" presStyleCnt="4">
        <dgm:presLayoutVars>
          <dgm:bulletEnabled val="1"/>
        </dgm:presLayoutVars>
      </dgm:prSet>
      <dgm:spPr/>
    </dgm:pt>
    <dgm:pt modelId="{910407A4-5FFB-45B9-A029-12C56C3533EB}" type="pres">
      <dgm:prSet presAssocID="{6069D889-0037-470A-95F0-64E84A2FBC63}" presName="spaceBetweenRectangles" presStyleCnt="0"/>
      <dgm:spPr/>
    </dgm:pt>
    <dgm:pt modelId="{CDD7585F-7E63-40EA-A9B7-34FBB5D39481}" type="pres">
      <dgm:prSet presAssocID="{AE3BBB4F-58D3-4EEC-B08D-4125A2FFE85F}" presName="parentLin" presStyleCnt="0"/>
      <dgm:spPr/>
    </dgm:pt>
    <dgm:pt modelId="{67C543C5-C21C-432A-9C86-17D426EF60A5}" type="pres">
      <dgm:prSet presAssocID="{AE3BBB4F-58D3-4EEC-B08D-4125A2FFE85F}" presName="parentLeftMargin" presStyleLbl="node1" presStyleIdx="0" presStyleCnt="4"/>
      <dgm:spPr/>
      <dgm:t>
        <a:bodyPr/>
        <a:lstStyle/>
        <a:p>
          <a:pPr rtl="1"/>
          <a:endParaRPr lang="fa-IR"/>
        </a:p>
      </dgm:t>
    </dgm:pt>
    <dgm:pt modelId="{1B00F627-DEDC-4B7B-A734-A371FCE7ED43}" type="pres">
      <dgm:prSet presAssocID="{AE3BBB4F-58D3-4EEC-B08D-4125A2FFE85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0FF8CC0-C3DB-4A66-AAF5-F9F0B7399816}" type="pres">
      <dgm:prSet presAssocID="{AE3BBB4F-58D3-4EEC-B08D-4125A2FFE85F}" presName="negativeSpace" presStyleCnt="0"/>
      <dgm:spPr/>
    </dgm:pt>
    <dgm:pt modelId="{35328EEB-032D-4E74-AA4B-49257077841A}" type="pres">
      <dgm:prSet presAssocID="{AE3BBB4F-58D3-4EEC-B08D-4125A2FFE85F}" presName="childText" presStyleLbl="conFgAcc1" presStyleIdx="1" presStyleCnt="4">
        <dgm:presLayoutVars>
          <dgm:bulletEnabled val="1"/>
        </dgm:presLayoutVars>
      </dgm:prSet>
      <dgm:spPr/>
    </dgm:pt>
    <dgm:pt modelId="{73C6B26F-7CFA-4FB1-AC6E-7F01D27F3758}" type="pres">
      <dgm:prSet presAssocID="{8B210CB4-05F0-45BE-8847-E2FD12CA684E}" presName="spaceBetweenRectangles" presStyleCnt="0"/>
      <dgm:spPr/>
    </dgm:pt>
    <dgm:pt modelId="{C3D6F9C0-0187-4E18-B914-F12D1908F79C}" type="pres">
      <dgm:prSet presAssocID="{64F9CC41-282D-40A6-8ADD-1D64ACBEDCF7}" presName="parentLin" presStyleCnt="0"/>
      <dgm:spPr/>
    </dgm:pt>
    <dgm:pt modelId="{7E27989D-5518-4CBE-A89A-819808A38615}" type="pres">
      <dgm:prSet presAssocID="{64F9CC41-282D-40A6-8ADD-1D64ACBEDCF7}" presName="parentLeftMargin" presStyleLbl="node1" presStyleIdx="1" presStyleCnt="4"/>
      <dgm:spPr/>
      <dgm:t>
        <a:bodyPr/>
        <a:lstStyle/>
        <a:p>
          <a:pPr rtl="1"/>
          <a:endParaRPr lang="fa-IR"/>
        </a:p>
      </dgm:t>
    </dgm:pt>
    <dgm:pt modelId="{F5A7B2D3-19ED-4D84-A08B-0577AC832CED}" type="pres">
      <dgm:prSet presAssocID="{64F9CC41-282D-40A6-8ADD-1D64ACBEDCF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0199C1F-734E-4F1F-88C0-C7B24744D900}" type="pres">
      <dgm:prSet presAssocID="{64F9CC41-282D-40A6-8ADD-1D64ACBEDCF7}" presName="negativeSpace" presStyleCnt="0"/>
      <dgm:spPr/>
    </dgm:pt>
    <dgm:pt modelId="{D7502FB5-0ADD-4C79-8D1C-CA9E396A6672}" type="pres">
      <dgm:prSet presAssocID="{64F9CC41-282D-40A6-8ADD-1D64ACBEDCF7}" presName="childText" presStyleLbl="conFgAcc1" presStyleIdx="2" presStyleCnt="4">
        <dgm:presLayoutVars>
          <dgm:bulletEnabled val="1"/>
        </dgm:presLayoutVars>
      </dgm:prSet>
      <dgm:spPr/>
    </dgm:pt>
    <dgm:pt modelId="{87269819-B160-4B44-8A45-7E65CD8B3763}" type="pres">
      <dgm:prSet presAssocID="{30FAF065-36D1-469C-A2E1-917BDBFF684A}" presName="spaceBetweenRectangles" presStyleCnt="0"/>
      <dgm:spPr/>
    </dgm:pt>
    <dgm:pt modelId="{11DF4BB0-FDA3-4038-BCC7-0074B75357A6}" type="pres">
      <dgm:prSet presAssocID="{4C096409-41CD-4944-BC1D-7D258C5EF1C0}" presName="parentLin" presStyleCnt="0"/>
      <dgm:spPr/>
    </dgm:pt>
    <dgm:pt modelId="{99D9D684-9155-4D32-A5C5-276C87A84893}" type="pres">
      <dgm:prSet presAssocID="{4C096409-41CD-4944-BC1D-7D258C5EF1C0}" presName="parentLeftMargin" presStyleLbl="node1" presStyleIdx="2" presStyleCnt="4"/>
      <dgm:spPr/>
      <dgm:t>
        <a:bodyPr/>
        <a:lstStyle/>
        <a:p>
          <a:pPr rtl="1"/>
          <a:endParaRPr lang="fa-IR"/>
        </a:p>
      </dgm:t>
    </dgm:pt>
    <dgm:pt modelId="{336EC3DE-4325-497B-BE89-6D36B8C63CBB}" type="pres">
      <dgm:prSet presAssocID="{4C096409-41CD-4944-BC1D-7D258C5EF1C0}" presName="parentText" presStyleLbl="node1" presStyleIdx="3" presStyleCnt="4" custLinFactNeighborX="-7493" custLinFactNeighborY="-2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219F71E-8671-4D7F-9D36-3607A939D249}" type="pres">
      <dgm:prSet presAssocID="{4C096409-41CD-4944-BC1D-7D258C5EF1C0}" presName="negativeSpace" presStyleCnt="0"/>
      <dgm:spPr/>
    </dgm:pt>
    <dgm:pt modelId="{924AD53F-B44A-4E08-A6A6-B8120FB770E2}" type="pres">
      <dgm:prSet presAssocID="{4C096409-41CD-4944-BC1D-7D258C5EF1C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593AF36-4A85-411E-87F6-CC7692E4D735}" type="presOf" srcId="{64F9CC41-282D-40A6-8ADD-1D64ACBEDCF7}" destId="{F5A7B2D3-19ED-4D84-A08B-0577AC832CED}" srcOrd="1" destOrd="0" presId="urn:microsoft.com/office/officeart/2005/8/layout/list1"/>
    <dgm:cxn modelId="{103647C8-1137-4E36-8AF3-FCF98E5E6F33}" srcId="{F9035BA7-70E7-4B40-84C3-06DF6BD921D0}" destId="{2682DA7E-D235-4405-9AAC-8876BA5AE062}" srcOrd="0" destOrd="0" parTransId="{30E25394-772F-4E28-8F20-5EEA6D5475D0}" sibTransId="{6069D889-0037-470A-95F0-64E84A2FBC63}"/>
    <dgm:cxn modelId="{954E5B71-D5F3-4174-9A89-FB4DAB092C5D}" type="presOf" srcId="{4C096409-41CD-4944-BC1D-7D258C5EF1C0}" destId="{336EC3DE-4325-497B-BE89-6D36B8C63CBB}" srcOrd="1" destOrd="0" presId="urn:microsoft.com/office/officeart/2005/8/layout/list1"/>
    <dgm:cxn modelId="{2B173C4B-B6E1-4FBC-8F3F-C8320A5AF821}" type="presOf" srcId="{AE3BBB4F-58D3-4EEC-B08D-4125A2FFE85F}" destId="{1B00F627-DEDC-4B7B-A734-A371FCE7ED43}" srcOrd="1" destOrd="0" presId="urn:microsoft.com/office/officeart/2005/8/layout/list1"/>
    <dgm:cxn modelId="{197E1BEA-96E9-4DDE-8DA1-94A3C81179AA}" type="presOf" srcId="{64F9CC41-282D-40A6-8ADD-1D64ACBEDCF7}" destId="{7E27989D-5518-4CBE-A89A-819808A38615}" srcOrd="0" destOrd="0" presId="urn:microsoft.com/office/officeart/2005/8/layout/list1"/>
    <dgm:cxn modelId="{A11272A3-EB75-4C39-8DB9-D1E6EB300418}" type="presOf" srcId="{2682DA7E-D235-4405-9AAC-8876BA5AE062}" destId="{114224E1-CF1A-47CD-BD8A-9CE3EE276C2D}" srcOrd="1" destOrd="0" presId="urn:microsoft.com/office/officeart/2005/8/layout/list1"/>
    <dgm:cxn modelId="{16667B30-25F4-44E3-AE83-35DC4B1193AB}" type="presOf" srcId="{2682DA7E-D235-4405-9AAC-8876BA5AE062}" destId="{FB2D1A63-CF6B-4E1D-B99A-821074CC88A6}" srcOrd="0" destOrd="0" presId="urn:microsoft.com/office/officeart/2005/8/layout/list1"/>
    <dgm:cxn modelId="{2DB3ACE4-2BD6-4233-9011-04422C65922D}" srcId="{F9035BA7-70E7-4B40-84C3-06DF6BD921D0}" destId="{64F9CC41-282D-40A6-8ADD-1D64ACBEDCF7}" srcOrd="2" destOrd="0" parTransId="{88DC8C87-D3AE-4ECA-B1FC-49EABA87A71E}" sibTransId="{30FAF065-36D1-469C-A2E1-917BDBFF684A}"/>
    <dgm:cxn modelId="{E996CCD4-9284-46D0-9791-AEA6FE20197A}" srcId="{F9035BA7-70E7-4B40-84C3-06DF6BD921D0}" destId="{4C096409-41CD-4944-BC1D-7D258C5EF1C0}" srcOrd="3" destOrd="0" parTransId="{6413D960-A538-4277-8ED3-455D12D63481}" sibTransId="{5D2A8E69-58DF-46A8-B870-96634892DF73}"/>
    <dgm:cxn modelId="{242A2536-C671-4119-83CF-DFA27F497BDB}" type="presOf" srcId="{F9035BA7-70E7-4B40-84C3-06DF6BD921D0}" destId="{AE759224-3F5B-485E-8009-D8B0DAAA7ADC}" srcOrd="0" destOrd="0" presId="urn:microsoft.com/office/officeart/2005/8/layout/list1"/>
    <dgm:cxn modelId="{E8B89F22-F448-4900-8937-94951421C2DE}" srcId="{F9035BA7-70E7-4B40-84C3-06DF6BD921D0}" destId="{AE3BBB4F-58D3-4EEC-B08D-4125A2FFE85F}" srcOrd="1" destOrd="0" parTransId="{D4D09409-9766-41EF-93DA-3998C603C091}" sibTransId="{8B210CB4-05F0-45BE-8847-E2FD12CA684E}"/>
    <dgm:cxn modelId="{A66A0161-273A-41D4-AA68-3D67A6B47700}" type="presOf" srcId="{4C096409-41CD-4944-BC1D-7D258C5EF1C0}" destId="{99D9D684-9155-4D32-A5C5-276C87A84893}" srcOrd="0" destOrd="0" presId="urn:microsoft.com/office/officeart/2005/8/layout/list1"/>
    <dgm:cxn modelId="{012BF66F-3105-4073-AC95-5B3AD56E0AB3}" type="presOf" srcId="{AE3BBB4F-58D3-4EEC-B08D-4125A2FFE85F}" destId="{67C543C5-C21C-432A-9C86-17D426EF60A5}" srcOrd="0" destOrd="0" presId="urn:microsoft.com/office/officeart/2005/8/layout/list1"/>
    <dgm:cxn modelId="{62613384-A860-4BB7-8BF7-584384859981}" type="presParOf" srcId="{AE759224-3F5B-485E-8009-D8B0DAAA7ADC}" destId="{573DF4A2-AEAD-4DE0-9C2B-C203F9286F73}" srcOrd="0" destOrd="0" presId="urn:microsoft.com/office/officeart/2005/8/layout/list1"/>
    <dgm:cxn modelId="{09A26C01-D609-4C84-B9F7-C9DD5641B19F}" type="presParOf" srcId="{573DF4A2-AEAD-4DE0-9C2B-C203F9286F73}" destId="{FB2D1A63-CF6B-4E1D-B99A-821074CC88A6}" srcOrd="0" destOrd="0" presId="urn:microsoft.com/office/officeart/2005/8/layout/list1"/>
    <dgm:cxn modelId="{940CDA7A-27F4-42D4-9EFD-F4282708C3BD}" type="presParOf" srcId="{573DF4A2-AEAD-4DE0-9C2B-C203F9286F73}" destId="{114224E1-CF1A-47CD-BD8A-9CE3EE276C2D}" srcOrd="1" destOrd="0" presId="urn:microsoft.com/office/officeart/2005/8/layout/list1"/>
    <dgm:cxn modelId="{147C7C05-9625-4537-A088-125309D41A19}" type="presParOf" srcId="{AE759224-3F5B-485E-8009-D8B0DAAA7ADC}" destId="{4FB705FE-FC82-435E-8BAC-9772A73ACB48}" srcOrd="1" destOrd="0" presId="urn:microsoft.com/office/officeart/2005/8/layout/list1"/>
    <dgm:cxn modelId="{B79C0FB2-50BB-4A7D-B5EE-D04BEE4CA974}" type="presParOf" srcId="{AE759224-3F5B-485E-8009-D8B0DAAA7ADC}" destId="{94885D2D-7946-49FC-9914-A534D8C3DF80}" srcOrd="2" destOrd="0" presId="urn:microsoft.com/office/officeart/2005/8/layout/list1"/>
    <dgm:cxn modelId="{F143FD55-AED5-49CE-B2BE-4628DEC26A64}" type="presParOf" srcId="{AE759224-3F5B-485E-8009-D8B0DAAA7ADC}" destId="{910407A4-5FFB-45B9-A029-12C56C3533EB}" srcOrd="3" destOrd="0" presId="urn:microsoft.com/office/officeart/2005/8/layout/list1"/>
    <dgm:cxn modelId="{306AC082-B4FB-4145-A5CA-933D4280194F}" type="presParOf" srcId="{AE759224-3F5B-485E-8009-D8B0DAAA7ADC}" destId="{CDD7585F-7E63-40EA-A9B7-34FBB5D39481}" srcOrd="4" destOrd="0" presId="urn:microsoft.com/office/officeart/2005/8/layout/list1"/>
    <dgm:cxn modelId="{CA631D5D-89B4-4A31-A3DB-C1A7915970FC}" type="presParOf" srcId="{CDD7585F-7E63-40EA-A9B7-34FBB5D39481}" destId="{67C543C5-C21C-432A-9C86-17D426EF60A5}" srcOrd="0" destOrd="0" presId="urn:microsoft.com/office/officeart/2005/8/layout/list1"/>
    <dgm:cxn modelId="{34788A01-54B5-4C2E-93BC-3B5175CCEF05}" type="presParOf" srcId="{CDD7585F-7E63-40EA-A9B7-34FBB5D39481}" destId="{1B00F627-DEDC-4B7B-A734-A371FCE7ED43}" srcOrd="1" destOrd="0" presId="urn:microsoft.com/office/officeart/2005/8/layout/list1"/>
    <dgm:cxn modelId="{D6EFD5A8-1A76-4D19-B513-594D2DFD3402}" type="presParOf" srcId="{AE759224-3F5B-485E-8009-D8B0DAAA7ADC}" destId="{10FF8CC0-C3DB-4A66-AAF5-F9F0B7399816}" srcOrd="5" destOrd="0" presId="urn:microsoft.com/office/officeart/2005/8/layout/list1"/>
    <dgm:cxn modelId="{D1899DB9-5B75-4CB8-97B3-3E5168C2014D}" type="presParOf" srcId="{AE759224-3F5B-485E-8009-D8B0DAAA7ADC}" destId="{35328EEB-032D-4E74-AA4B-49257077841A}" srcOrd="6" destOrd="0" presId="urn:microsoft.com/office/officeart/2005/8/layout/list1"/>
    <dgm:cxn modelId="{6960AC5F-B72A-40B1-88AE-3B48E617E496}" type="presParOf" srcId="{AE759224-3F5B-485E-8009-D8B0DAAA7ADC}" destId="{73C6B26F-7CFA-4FB1-AC6E-7F01D27F3758}" srcOrd="7" destOrd="0" presId="urn:microsoft.com/office/officeart/2005/8/layout/list1"/>
    <dgm:cxn modelId="{28094FF5-E43D-480E-937B-D743C6923BDE}" type="presParOf" srcId="{AE759224-3F5B-485E-8009-D8B0DAAA7ADC}" destId="{C3D6F9C0-0187-4E18-B914-F12D1908F79C}" srcOrd="8" destOrd="0" presId="urn:microsoft.com/office/officeart/2005/8/layout/list1"/>
    <dgm:cxn modelId="{5F3EC921-AE9D-4085-963D-D5E77E0C2391}" type="presParOf" srcId="{C3D6F9C0-0187-4E18-B914-F12D1908F79C}" destId="{7E27989D-5518-4CBE-A89A-819808A38615}" srcOrd="0" destOrd="0" presId="urn:microsoft.com/office/officeart/2005/8/layout/list1"/>
    <dgm:cxn modelId="{E831EF3F-6AAF-45E6-953E-349F00736145}" type="presParOf" srcId="{C3D6F9C0-0187-4E18-B914-F12D1908F79C}" destId="{F5A7B2D3-19ED-4D84-A08B-0577AC832CED}" srcOrd="1" destOrd="0" presId="urn:microsoft.com/office/officeart/2005/8/layout/list1"/>
    <dgm:cxn modelId="{E173EA32-ED3B-442E-850F-5C390B20B4DC}" type="presParOf" srcId="{AE759224-3F5B-485E-8009-D8B0DAAA7ADC}" destId="{F0199C1F-734E-4F1F-88C0-C7B24744D900}" srcOrd="9" destOrd="0" presId="urn:microsoft.com/office/officeart/2005/8/layout/list1"/>
    <dgm:cxn modelId="{BC8F0261-111A-4227-AE1C-8B571698B716}" type="presParOf" srcId="{AE759224-3F5B-485E-8009-D8B0DAAA7ADC}" destId="{D7502FB5-0ADD-4C79-8D1C-CA9E396A6672}" srcOrd="10" destOrd="0" presId="urn:microsoft.com/office/officeart/2005/8/layout/list1"/>
    <dgm:cxn modelId="{28797393-6D0A-403C-A685-1AEB94DEAE2E}" type="presParOf" srcId="{AE759224-3F5B-485E-8009-D8B0DAAA7ADC}" destId="{87269819-B160-4B44-8A45-7E65CD8B3763}" srcOrd="11" destOrd="0" presId="urn:microsoft.com/office/officeart/2005/8/layout/list1"/>
    <dgm:cxn modelId="{A65EB89B-BE40-473F-876C-104466FAC8F9}" type="presParOf" srcId="{AE759224-3F5B-485E-8009-D8B0DAAA7ADC}" destId="{11DF4BB0-FDA3-4038-BCC7-0074B75357A6}" srcOrd="12" destOrd="0" presId="urn:microsoft.com/office/officeart/2005/8/layout/list1"/>
    <dgm:cxn modelId="{88C59DFB-D5CE-40E3-BBAC-4F8C9DBBF6ED}" type="presParOf" srcId="{11DF4BB0-FDA3-4038-BCC7-0074B75357A6}" destId="{99D9D684-9155-4D32-A5C5-276C87A84893}" srcOrd="0" destOrd="0" presId="urn:microsoft.com/office/officeart/2005/8/layout/list1"/>
    <dgm:cxn modelId="{B20F460F-67C4-4712-9330-73640B9ACCA8}" type="presParOf" srcId="{11DF4BB0-FDA3-4038-BCC7-0074B75357A6}" destId="{336EC3DE-4325-497B-BE89-6D36B8C63CBB}" srcOrd="1" destOrd="0" presId="urn:microsoft.com/office/officeart/2005/8/layout/list1"/>
    <dgm:cxn modelId="{918AD393-EB38-4C9A-A04F-348F9E01A4FD}" type="presParOf" srcId="{AE759224-3F5B-485E-8009-D8B0DAAA7ADC}" destId="{8219F71E-8671-4D7F-9D36-3607A939D249}" srcOrd="13" destOrd="0" presId="urn:microsoft.com/office/officeart/2005/8/layout/list1"/>
    <dgm:cxn modelId="{40D1401F-E16E-4791-ABE2-7FEA8D161807}" type="presParOf" srcId="{AE759224-3F5B-485E-8009-D8B0DAAA7ADC}" destId="{924AD53F-B44A-4E08-A6A6-B8120FB770E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EBFC6E-4DB3-4263-80BF-55362815948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34CC42B8-561A-4F26-B4B6-309EC70A5D10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Nazanin" pitchFamily="2" charset="-78"/>
            </a:rPr>
            <a:t>پیشرفت تحصیلی</a:t>
          </a:r>
          <a:endParaRPr lang="fa-IR" sz="2000" b="1" dirty="0">
            <a:cs typeface="B Nazanin" pitchFamily="2" charset="-78"/>
          </a:endParaRPr>
        </a:p>
      </dgm:t>
    </dgm:pt>
    <dgm:pt modelId="{F1FEA2E1-5946-4070-9975-21C94589E8CA}" type="parTrans" cxnId="{E4A7482E-8604-4A0A-AA2B-266A8BD9E628}">
      <dgm:prSet/>
      <dgm:spPr/>
      <dgm:t>
        <a:bodyPr/>
        <a:lstStyle/>
        <a:p>
          <a:pPr rtl="1"/>
          <a:endParaRPr lang="fa-IR"/>
        </a:p>
      </dgm:t>
    </dgm:pt>
    <dgm:pt modelId="{9CC5104A-89D1-4200-9F07-B2A3BC6F7C09}" type="sibTrans" cxnId="{E4A7482E-8604-4A0A-AA2B-266A8BD9E628}">
      <dgm:prSet/>
      <dgm:spPr/>
      <dgm:t>
        <a:bodyPr/>
        <a:lstStyle/>
        <a:p>
          <a:pPr rtl="1"/>
          <a:endParaRPr lang="fa-IR"/>
        </a:p>
      </dgm:t>
    </dgm:pt>
    <dgm:pt modelId="{6187CB9C-2995-411A-9991-4A61C80C386B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Nazanin" pitchFamily="2" charset="-78"/>
            </a:rPr>
            <a:t>آزمون میزان شده</a:t>
          </a:r>
          <a:endParaRPr lang="fa-IR" sz="2000" b="1" dirty="0">
            <a:cs typeface="B Nazanin" pitchFamily="2" charset="-78"/>
          </a:endParaRPr>
        </a:p>
      </dgm:t>
    </dgm:pt>
    <dgm:pt modelId="{0D486D4F-FBD7-448F-A5D7-562704519F1F}" type="parTrans" cxnId="{91426D00-E2A4-453E-9A50-EAC1A7F86689}">
      <dgm:prSet/>
      <dgm:spPr/>
      <dgm:t>
        <a:bodyPr/>
        <a:lstStyle/>
        <a:p>
          <a:pPr rtl="1"/>
          <a:endParaRPr lang="fa-IR"/>
        </a:p>
      </dgm:t>
    </dgm:pt>
    <dgm:pt modelId="{4EB16BD3-AB75-4FE0-B68F-9C498A2C2552}" type="sibTrans" cxnId="{91426D00-E2A4-453E-9A50-EAC1A7F86689}">
      <dgm:prSet/>
      <dgm:spPr/>
      <dgm:t>
        <a:bodyPr/>
        <a:lstStyle/>
        <a:p>
          <a:pPr rtl="1"/>
          <a:endParaRPr lang="fa-IR"/>
        </a:p>
      </dgm:t>
    </dgm:pt>
    <dgm:pt modelId="{BAE36904-5C6B-4AF6-A45D-66771FA321CD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Nazanin" pitchFamily="2" charset="-78"/>
            </a:rPr>
            <a:t>آزمون معلم ساخته</a:t>
          </a:r>
          <a:endParaRPr lang="fa-IR" sz="2000" b="1" dirty="0">
            <a:cs typeface="B Nazanin" pitchFamily="2" charset="-78"/>
          </a:endParaRPr>
        </a:p>
      </dgm:t>
    </dgm:pt>
    <dgm:pt modelId="{36F7D96B-A9D0-419D-8183-43FAF5CDFEE9}" type="parTrans" cxnId="{821C830D-2237-4F47-8E8F-832F60580CE1}">
      <dgm:prSet/>
      <dgm:spPr/>
      <dgm:t>
        <a:bodyPr/>
        <a:lstStyle/>
        <a:p>
          <a:pPr rtl="1"/>
          <a:endParaRPr lang="fa-IR"/>
        </a:p>
      </dgm:t>
    </dgm:pt>
    <dgm:pt modelId="{A34144DF-2204-4CD0-920E-DC93D0BBD04F}" type="sibTrans" cxnId="{821C830D-2237-4F47-8E8F-832F60580CE1}">
      <dgm:prSet/>
      <dgm:spPr/>
      <dgm:t>
        <a:bodyPr/>
        <a:lstStyle/>
        <a:p>
          <a:pPr rtl="1"/>
          <a:endParaRPr lang="fa-IR"/>
        </a:p>
      </dgm:t>
    </dgm:pt>
    <dgm:pt modelId="{BE065624-6DEE-4F66-A602-2B91989201A1}" type="pres">
      <dgm:prSet presAssocID="{9CEBFC6E-4DB3-4263-80BF-5536281594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520336-2989-42FD-853E-F30C8E9DB0E4}" type="pres">
      <dgm:prSet presAssocID="{34CC42B8-561A-4F26-B4B6-309EC70A5D10}" presName="hierRoot1" presStyleCnt="0"/>
      <dgm:spPr/>
    </dgm:pt>
    <dgm:pt modelId="{382F3BE7-92E8-4897-9B1F-97919F7D853C}" type="pres">
      <dgm:prSet presAssocID="{34CC42B8-561A-4F26-B4B6-309EC70A5D10}" presName="composite" presStyleCnt="0"/>
      <dgm:spPr/>
    </dgm:pt>
    <dgm:pt modelId="{AB14069F-D93F-4EC1-A164-7BA2539E6621}" type="pres">
      <dgm:prSet presAssocID="{34CC42B8-561A-4F26-B4B6-309EC70A5D10}" presName="background" presStyleLbl="node0" presStyleIdx="0" presStyleCnt="1"/>
      <dgm:spPr/>
    </dgm:pt>
    <dgm:pt modelId="{437F714C-DAA1-4674-AEA3-82D8556EED9E}" type="pres">
      <dgm:prSet presAssocID="{34CC42B8-561A-4F26-B4B6-309EC70A5D10}" presName="text" presStyleLbl="fgAcc0" presStyleIdx="0" presStyleCnt="1" custLinFactNeighborX="1863" custLinFactNeighborY="-36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F46891-A9B0-4EF5-887F-C7ECC9AAC426}" type="pres">
      <dgm:prSet presAssocID="{34CC42B8-561A-4F26-B4B6-309EC70A5D10}" presName="hierChild2" presStyleCnt="0"/>
      <dgm:spPr/>
    </dgm:pt>
    <dgm:pt modelId="{7418A11E-AB1A-4BFF-9F76-A3C7F0ADE5CA}" type="pres">
      <dgm:prSet presAssocID="{0D486D4F-FBD7-448F-A5D7-562704519F1F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92CA733-5C3C-41B6-9AFA-51786BB924D1}" type="pres">
      <dgm:prSet presAssocID="{6187CB9C-2995-411A-9991-4A61C80C386B}" presName="hierRoot2" presStyleCnt="0"/>
      <dgm:spPr/>
    </dgm:pt>
    <dgm:pt modelId="{7000BD64-A72D-4149-B357-C8499709A88F}" type="pres">
      <dgm:prSet presAssocID="{6187CB9C-2995-411A-9991-4A61C80C386B}" presName="composite2" presStyleCnt="0"/>
      <dgm:spPr/>
    </dgm:pt>
    <dgm:pt modelId="{2AB74679-C917-49DB-BBD0-31216133203F}" type="pres">
      <dgm:prSet presAssocID="{6187CB9C-2995-411A-9991-4A61C80C386B}" presName="background2" presStyleLbl="node2" presStyleIdx="0" presStyleCnt="2"/>
      <dgm:spPr/>
    </dgm:pt>
    <dgm:pt modelId="{FFC1DB1E-DF8D-4CA4-A08A-C1714048FDE1}" type="pres">
      <dgm:prSet presAssocID="{6187CB9C-2995-411A-9991-4A61C80C386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C6439F-A36F-4807-BCFB-011E517C42CC}" type="pres">
      <dgm:prSet presAssocID="{6187CB9C-2995-411A-9991-4A61C80C386B}" presName="hierChild3" presStyleCnt="0"/>
      <dgm:spPr/>
    </dgm:pt>
    <dgm:pt modelId="{85D6A1D2-585F-4E4C-A3FF-DDD4F4A1BDC8}" type="pres">
      <dgm:prSet presAssocID="{36F7D96B-A9D0-419D-8183-43FAF5CDFEE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4B1EC4F-48C8-4495-BC7F-5F386CAC63E9}" type="pres">
      <dgm:prSet presAssocID="{BAE36904-5C6B-4AF6-A45D-66771FA321CD}" presName="hierRoot2" presStyleCnt="0"/>
      <dgm:spPr/>
    </dgm:pt>
    <dgm:pt modelId="{4BE3AE7F-BC0B-4AD0-A657-F6543E22CDE0}" type="pres">
      <dgm:prSet presAssocID="{BAE36904-5C6B-4AF6-A45D-66771FA321CD}" presName="composite2" presStyleCnt="0"/>
      <dgm:spPr/>
    </dgm:pt>
    <dgm:pt modelId="{7B721581-C32A-4F43-85D7-8184E0059201}" type="pres">
      <dgm:prSet presAssocID="{BAE36904-5C6B-4AF6-A45D-66771FA321CD}" presName="background2" presStyleLbl="node2" presStyleIdx="1" presStyleCnt="2"/>
      <dgm:spPr/>
    </dgm:pt>
    <dgm:pt modelId="{0590B64E-C079-44C1-92AB-EA71D924B9D6}" type="pres">
      <dgm:prSet presAssocID="{BAE36904-5C6B-4AF6-A45D-66771FA321C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2513F2-06CE-420C-940A-C09FB526E89F}" type="pres">
      <dgm:prSet presAssocID="{BAE36904-5C6B-4AF6-A45D-66771FA321CD}" presName="hierChild3" presStyleCnt="0"/>
      <dgm:spPr/>
    </dgm:pt>
  </dgm:ptLst>
  <dgm:cxnLst>
    <dgm:cxn modelId="{79B1E46B-E38D-4E61-AEFD-341F9A8FCA6A}" type="presOf" srcId="{0D486D4F-FBD7-448F-A5D7-562704519F1F}" destId="{7418A11E-AB1A-4BFF-9F76-A3C7F0ADE5CA}" srcOrd="0" destOrd="0" presId="urn:microsoft.com/office/officeart/2005/8/layout/hierarchy1"/>
    <dgm:cxn modelId="{91426D00-E2A4-453E-9A50-EAC1A7F86689}" srcId="{34CC42B8-561A-4F26-B4B6-309EC70A5D10}" destId="{6187CB9C-2995-411A-9991-4A61C80C386B}" srcOrd="0" destOrd="0" parTransId="{0D486D4F-FBD7-448F-A5D7-562704519F1F}" sibTransId="{4EB16BD3-AB75-4FE0-B68F-9C498A2C2552}"/>
    <dgm:cxn modelId="{D22895B3-E03B-4ED5-B02B-D4F8B5E63A68}" type="presOf" srcId="{34CC42B8-561A-4F26-B4B6-309EC70A5D10}" destId="{437F714C-DAA1-4674-AEA3-82D8556EED9E}" srcOrd="0" destOrd="0" presId="urn:microsoft.com/office/officeart/2005/8/layout/hierarchy1"/>
    <dgm:cxn modelId="{821C830D-2237-4F47-8E8F-832F60580CE1}" srcId="{34CC42B8-561A-4F26-B4B6-309EC70A5D10}" destId="{BAE36904-5C6B-4AF6-A45D-66771FA321CD}" srcOrd="1" destOrd="0" parTransId="{36F7D96B-A9D0-419D-8183-43FAF5CDFEE9}" sibTransId="{A34144DF-2204-4CD0-920E-DC93D0BBD04F}"/>
    <dgm:cxn modelId="{3550535D-FF02-41B8-B77F-497E6578F0E1}" type="presOf" srcId="{BAE36904-5C6B-4AF6-A45D-66771FA321CD}" destId="{0590B64E-C079-44C1-92AB-EA71D924B9D6}" srcOrd="0" destOrd="0" presId="urn:microsoft.com/office/officeart/2005/8/layout/hierarchy1"/>
    <dgm:cxn modelId="{B2D6CA47-5366-49B5-AC32-E21587ED6840}" type="presOf" srcId="{6187CB9C-2995-411A-9991-4A61C80C386B}" destId="{FFC1DB1E-DF8D-4CA4-A08A-C1714048FDE1}" srcOrd="0" destOrd="0" presId="urn:microsoft.com/office/officeart/2005/8/layout/hierarchy1"/>
    <dgm:cxn modelId="{71AE0C7E-42CF-458F-B72A-B28C9B8BDF5A}" type="presOf" srcId="{9CEBFC6E-4DB3-4263-80BF-553628159482}" destId="{BE065624-6DEE-4F66-A602-2B91989201A1}" srcOrd="0" destOrd="0" presId="urn:microsoft.com/office/officeart/2005/8/layout/hierarchy1"/>
    <dgm:cxn modelId="{54C573B1-70F1-475F-B327-8433B278473E}" type="presOf" srcId="{36F7D96B-A9D0-419D-8183-43FAF5CDFEE9}" destId="{85D6A1D2-585F-4E4C-A3FF-DDD4F4A1BDC8}" srcOrd="0" destOrd="0" presId="urn:microsoft.com/office/officeart/2005/8/layout/hierarchy1"/>
    <dgm:cxn modelId="{E4A7482E-8604-4A0A-AA2B-266A8BD9E628}" srcId="{9CEBFC6E-4DB3-4263-80BF-553628159482}" destId="{34CC42B8-561A-4F26-B4B6-309EC70A5D10}" srcOrd="0" destOrd="0" parTransId="{F1FEA2E1-5946-4070-9975-21C94589E8CA}" sibTransId="{9CC5104A-89D1-4200-9F07-B2A3BC6F7C09}"/>
    <dgm:cxn modelId="{F40014B0-0AB1-4206-91E1-114A90A4B211}" type="presParOf" srcId="{BE065624-6DEE-4F66-A602-2B91989201A1}" destId="{99520336-2989-42FD-853E-F30C8E9DB0E4}" srcOrd="0" destOrd="0" presId="urn:microsoft.com/office/officeart/2005/8/layout/hierarchy1"/>
    <dgm:cxn modelId="{BF5EAEDC-DA6D-4595-9C07-D38281039B40}" type="presParOf" srcId="{99520336-2989-42FD-853E-F30C8E9DB0E4}" destId="{382F3BE7-92E8-4897-9B1F-97919F7D853C}" srcOrd="0" destOrd="0" presId="urn:microsoft.com/office/officeart/2005/8/layout/hierarchy1"/>
    <dgm:cxn modelId="{1D6721AD-EB1D-4D88-96DA-ABDE835CF9D0}" type="presParOf" srcId="{382F3BE7-92E8-4897-9B1F-97919F7D853C}" destId="{AB14069F-D93F-4EC1-A164-7BA2539E6621}" srcOrd="0" destOrd="0" presId="urn:microsoft.com/office/officeart/2005/8/layout/hierarchy1"/>
    <dgm:cxn modelId="{4099CB24-9C99-4478-9D2B-4A3AD1BFBCE4}" type="presParOf" srcId="{382F3BE7-92E8-4897-9B1F-97919F7D853C}" destId="{437F714C-DAA1-4674-AEA3-82D8556EED9E}" srcOrd="1" destOrd="0" presId="urn:microsoft.com/office/officeart/2005/8/layout/hierarchy1"/>
    <dgm:cxn modelId="{3AE8B9BA-678B-487A-9F06-D8D0FB81B767}" type="presParOf" srcId="{99520336-2989-42FD-853E-F30C8E9DB0E4}" destId="{24F46891-A9B0-4EF5-887F-C7ECC9AAC426}" srcOrd="1" destOrd="0" presId="urn:microsoft.com/office/officeart/2005/8/layout/hierarchy1"/>
    <dgm:cxn modelId="{71813858-1601-4C1A-B095-9EEEC15B1F85}" type="presParOf" srcId="{24F46891-A9B0-4EF5-887F-C7ECC9AAC426}" destId="{7418A11E-AB1A-4BFF-9F76-A3C7F0ADE5CA}" srcOrd="0" destOrd="0" presId="urn:microsoft.com/office/officeart/2005/8/layout/hierarchy1"/>
    <dgm:cxn modelId="{B4749496-A1EA-4D26-A6CE-8A2F6FDD3DFC}" type="presParOf" srcId="{24F46891-A9B0-4EF5-887F-C7ECC9AAC426}" destId="{292CA733-5C3C-41B6-9AFA-51786BB924D1}" srcOrd="1" destOrd="0" presId="urn:microsoft.com/office/officeart/2005/8/layout/hierarchy1"/>
    <dgm:cxn modelId="{14BEE3C7-C1E6-4BB7-A4BE-F02B04933ACC}" type="presParOf" srcId="{292CA733-5C3C-41B6-9AFA-51786BB924D1}" destId="{7000BD64-A72D-4149-B357-C8499709A88F}" srcOrd="0" destOrd="0" presId="urn:microsoft.com/office/officeart/2005/8/layout/hierarchy1"/>
    <dgm:cxn modelId="{E64D3F15-9A6F-45C6-BDC4-C32105F26C0C}" type="presParOf" srcId="{7000BD64-A72D-4149-B357-C8499709A88F}" destId="{2AB74679-C917-49DB-BBD0-31216133203F}" srcOrd="0" destOrd="0" presId="urn:microsoft.com/office/officeart/2005/8/layout/hierarchy1"/>
    <dgm:cxn modelId="{F6BE9E6C-1E5B-45A5-B790-93C630BEBA74}" type="presParOf" srcId="{7000BD64-A72D-4149-B357-C8499709A88F}" destId="{FFC1DB1E-DF8D-4CA4-A08A-C1714048FDE1}" srcOrd="1" destOrd="0" presId="urn:microsoft.com/office/officeart/2005/8/layout/hierarchy1"/>
    <dgm:cxn modelId="{7A50B46B-7594-47B4-8B6D-692B375EDE40}" type="presParOf" srcId="{292CA733-5C3C-41B6-9AFA-51786BB924D1}" destId="{63C6439F-A36F-4807-BCFB-011E517C42CC}" srcOrd="1" destOrd="0" presId="urn:microsoft.com/office/officeart/2005/8/layout/hierarchy1"/>
    <dgm:cxn modelId="{06F58732-9EDB-430F-8504-9540AF2EF717}" type="presParOf" srcId="{24F46891-A9B0-4EF5-887F-C7ECC9AAC426}" destId="{85D6A1D2-585F-4E4C-A3FF-DDD4F4A1BDC8}" srcOrd="2" destOrd="0" presId="urn:microsoft.com/office/officeart/2005/8/layout/hierarchy1"/>
    <dgm:cxn modelId="{18F78C6D-2512-4990-9841-2D1DC0CD1E23}" type="presParOf" srcId="{24F46891-A9B0-4EF5-887F-C7ECC9AAC426}" destId="{74B1EC4F-48C8-4495-BC7F-5F386CAC63E9}" srcOrd="3" destOrd="0" presId="urn:microsoft.com/office/officeart/2005/8/layout/hierarchy1"/>
    <dgm:cxn modelId="{57CDA4BE-32A6-48DC-9825-1AEDBDD8398D}" type="presParOf" srcId="{74B1EC4F-48C8-4495-BC7F-5F386CAC63E9}" destId="{4BE3AE7F-BC0B-4AD0-A657-F6543E22CDE0}" srcOrd="0" destOrd="0" presId="urn:microsoft.com/office/officeart/2005/8/layout/hierarchy1"/>
    <dgm:cxn modelId="{9BA0A29E-2B6C-47D2-AE14-58D8579171FB}" type="presParOf" srcId="{4BE3AE7F-BC0B-4AD0-A657-F6543E22CDE0}" destId="{7B721581-C32A-4F43-85D7-8184E0059201}" srcOrd="0" destOrd="0" presId="urn:microsoft.com/office/officeart/2005/8/layout/hierarchy1"/>
    <dgm:cxn modelId="{17E67857-4B89-4000-AB97-739C1B84E692}" type="presParOf" srcId="{4BE3AE7F-BC0B-4AD0-A657-F6543E22CDE0}" destId="{0590B64E-C079-44C1-92AB-EA71D924B9D6}" srcOrd="1" destOrd="0" presId="urn:microsoft.com/office/officeart/2005/8/layout/hierarchy1"/>
    <dgm:cxn modelId="{29588600-2492-4DD1-892A-AFAD37108F3E}" type="presParOf" srcId="{74B1EC4F-48C8-4495-BC7F-5F386CAC63E9}" destId="{C32513F2-06CE-420C-940A-C09FB526E8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0796F1-F9A4-42FE-B3E4-5B36BF1DC92B}" type="doc">
      <dgm:prSet loTypeId="urn:microsoft.com/office/officeart/2005/8/layout/radial6" loCatId="cycle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32CF559E-A7D7-4B9F-8A0C-CBB6EC3B8036}">
      <dgm:prSet phldrT="[Text]"/>
      <dgm:spPr/>
      <dgm:t>
        <a:bodyPr/>
        <a:lstStyle/>
        <a:p>
          <a:r>
            <a:rPr lang="fa-IR" dirty="0" smtClean="0"/>
            <a:t>آزمونهای میزان شده</a:t>
          </a:r>
          <a:endParaRPr lang="en-US" dirty="0"/>
        </a:p>
      </dgm:t>
    </dgm:pt>
    <dgm:pt modelId="{74785215-4533-4826-81E1-CE9222E5593B}" type="parTrans" cxnId="{950DE490-D3F9-419D-A54D-C1F3302547D6}">
      <dgm:prSet/>
      <dgm:spPr/>
      <dgm:t>
        <a:bodyPr/>
        <a:lstStyle/>
        <a:p>
          <a:endParaRPr lang="en-US"/>
        </a:p>
      </dgm:t>
    </dgm:pt>
    <dgm:pt modelId="{8CC8307E-190A-40D9-95B2-94AA58836144}" type="sibTrans" cxnId="{950DE490-D3F9-419D-A54D-C1F3302547D6}">
      <dgm:prSet/>
      <dgm:spPr/>
      <dgm:t>
        <a:bodyPr/>
        <a:lstStyle/>
        <a:p>
          <a:endParaRPr lang="en-US"/>
        </a:p>
      </dgm:t>
    </dgm:pt>
    <dgm:pt modelId="{F70C37E8-69BB-4CAB-89D7-B3932BA457A3}">
      <dgm:prSet phldrT="[Text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dirty="0" smtClean="0">
              <a:solidFill>
                <a:schemeClr val="bg1"/>
              </a:solidFill>
            </a:rPr>
            <a:t>حاصل و نتیجه آن مشخص، قطعی و قابل بررسی مجدد است.</a:t>
          </a:r>
          <a:r>
            <a:rPr lang="fa-IR" sz="1600" dirty="0" smtClean="0">
              <a:solidFill>
                <a:schemeClr val="bg1"/>
              </a:solidFill>
            </a:rPr>
            <a:t> </a:t>
          </a:r>
          <a:endParaRPr lang="en-US" sz="1600" dirty="0"/>
        </a:p>
      </dgm:t>
    </dgm:pt>
    <dgm:pt modelId="{26584237-B754-4A9E-9A98-FA159A6443C2}" type="parTrans" cxnId="{C8B81440-6652-4A5D-A6AD-3FD30079AE41}">
      <dgm:prSet/>
      <dgm:spPr/>
      <dgm:t>
        <a:bodyPr/>
        <a:lstStyle/>
        <a:p>
          <a:endParaRPr lang="en-US"/>
        </a:p>
      </dgm:t>
    </dgm:pt>
    <dgm:pt modelId="{47530B2A-D0B9-42CD-B310-DE1CA75C0438}" type="sibTrans" cxnId="{C8B81440-6652-4A5D-A6AD-3FD30079AE41}">
      <dgm:prSet/>
      <dgm:spPr/>
      <dgm:t>
        <a:bodyPr/>
        <a:lstStyle/>
        <a:p>
          <a:endParaRPr lang="en-US"/>
        </a:p>
      </dgm:t>
    </dgm:pt>
    <dgm:pt modelId="{CFDFAB82-424C-40FF-9A25-0AE3C32706F2}">
      <dgm:prSet phldrT="[Text]" custT="1"/>
      <dgm:spPr/>
      <dgm:t>
        <a:bodyPr/>
        <a:lstStyle/>
        <a:p>
          <a:pPr marL="0" marR="0" indent="0" algn="ct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800" b="1" dirty="0" smtClean="0">
              <a:solidFill>
                <a:schemeClr val="bg1"/>
              </a:solidFill>
            </a:rPr>
            <a:t>برای استفاده در مناطق مختلف و مقایسه شاگردان مدارس مناطق مختلف با یکدیگر تهیه می شوند.</a:t>
          </a:r>
          <a:endParaRPr lang="en-US" sz="1800" b="1" dirty="0" smtClean="0">
            <a:solidFill>
              <a:schemeClr val="bg1"/>
            </a:solidFill>
          </a:endParaRPr>
        </a:p>
      </dgm:t>
    </dgm:pt>
    <dgm:pt modelId="{B0DCF979-E0E1-40BA-B58A-53AB54C77393}" type="parTrans" cxnId="{82892868-CCA6-40BE-B5D9-05D0202523E2}">
      <dgm:prSet/>
      <dgm:spPr/>
      <dgm:t>
        <a:bodyPr/>
        <a:lstStyle/>
        <a:p>
          <a:endParaRPr lang="en-US"/>
        </a:p>
      </dgm:t>
    </dgm:pt>
    <dgm:pt modelId="{02443CFE-FE2C-426A-8720-684851DA7159}" type="sibTrans" cxnId="{82892868-CCA6-40BE-B5D9-05D0202523E2}">
      <dgm:prSet/>
      <dgm:spPr/>
      <dgm:t>
        <a:bodyPr/>
        <a:lstStyle/>
        <a:p>
          <a:endParaRPr lang="en-US"/>
        </a:p>
      </dgm:t>
    </dgm:pt>
    <dgm:pt modelId="{0AA3B72E-A36C-4FAD-AE21-62282E8C0AF2}">
      <dgm:prSet phldrT="[Text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400" dirty="0" smtClean="0">
              <a:solidFill>
                <a:schemeClr val="bg1"/>
              </a:solidFill>
            </a:rPr>
            <a:t>آزمون های میزان شده، صورت علمی دارند.</a:t>
          </a:r>
          <a:endParaRPr kumimoji="0" lang="en-US" sz="2400" b="1" i="0" u="none" strike="noStrike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  <a:uLnTx/>
            <a:uFillTx/>
            <a:latin typeface="+mj-lt"/>
            <a:ea typeface="+mj-ea"/>
            <a:cs typeface="+mj-cs"/>
          </a:endParaRPr>
        </a:p>
      </dgm:t>
    </dgm:pt>
    <dgm:pt modelId="{F01327F6-816F-4580-BDE8-C2BAFA477635}" type="parTrans" cxnId="{6E987412-E3D2-43B4-938D-F346B2217380}">
      <dgm:prSet/>
      <dgm:spPr/>
      <dgm:t>
        <a:bodyPr/>
        <a:lstStyle/>
        <a:p>
          <a:endParaRPr lang="en-US"/>
        </a:p>
      </dgm:t>
    </dgm:pt>
    <dgm:pt modelId="{AFCBC01D-C7CF-4086-986F-5A3C1EA22A21}" type="sibTrans" cxnId="{6E987412-E3D2-43B4-938D-F346B2217380}">
      <dgm:prSet/>
      <dgm:spPr/>
      <dgm:t>
        <a:bodyPr/>
        <a:lstStyle/>
        <a:p>
          <a:endParaRPr lang="en-US"/>
        </a:p>
      </dgm:t>
    </dgm:pt>
    <dgm:pt modelId="{BFA7977D-379E-4279-BA39-255C3A577376}">
      <dgm:prSet phldrT="[Text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b="1" dirty="0" smtClean="0">
              <a:solidFill>
                <a:schemeClr val="bg1"/>
              </a:solidFill>
            </a:rPr>
            <a:t>اصطلاح  ((آزمون میزان شده )) به وجود داده های هنجاری اشاره می کند.</a:t>
          </a:r>
          <a:endParaRPr kumimoji="0" lang="en-US" sz="2000" b="1" i="0" u="none" strike="noStrike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outerShdw blurRad="31750" dist="25400" dir="5400000" algn="tl" rotWithShape="0">
                <a:srgbClr val="000000">
                  <a:alpha val="25000"/>
                </a:srgbClr>
              </a:outerShdw>
            </a:effectLst>
            <a:uLnTx/>
            <a:uFillTx/>
            <a:latin typeface="+mj-lt"/>
            <a:ea typeface="+mj-ea"/>
            <a:cs typeface="+mj-cs"/>
          </a:endParaRPr>
        </a:p>
      </dgm:t>
    </dgm:pt>
    <dgm:pt modelId="{4057633E-652E-405C-95BE-C2FB8C7BC366}" type="parTrans" cxnId="{55B6AB6D-91B2-47C4-A7C4-46584309E116}">
      <dgm:prSet/>
      <dgm:spPr/>
      <dgm:t>
        <a:bodyPr/>
        <a:lstStyle/>
        <a:p>
          <a:endParaRPr lang="en-US"/>
        </a:p>
      </dgm:t>
    </dgm:pt>
    <dgm:pt modelId="{4D68DE39-083B-427E-A830-AD5B8ED39E1A}" type="sibTrans" cxnId="{55B6AB6D-91B2-47C4-A7C4-46584309E116}">
      <dgm:prSet/>
      <dgm:spPr/>
      <dgm:t>
        <a:bodyPr/>
        <a:lstStyle/>
        <a:p>
          <a:endParaRPr lang="en-US"/>
        </a:p>
      </dgm:t>
    </dgm:pt>
    <dgm:pt modelId="{71062806-2E93-4CD4-A821-EBA21E313A3D}">
      <dgm:prSet custT="1"/>
      <dgm:spPr/>
      <dgm:t>
        <a:bodyPr/>
        <a:lstStyle/>
        <a:p>
          <a:pPr rtl="1"/>
          <a:r>
            <a:rPr lang="fa-IR" sz="2400" dirty="0" smtClean="0">
              <a:solidFill>
                <a:schemeClr val="bg1"/>
              </a:solidFill>
            </a:rPr>
            <a:t>به زمان و تخصص بیشتری نیاز دارد.</a:t>
          </a:r>
          <a:endParaRPr lang="en-US" sz="2400" dirty="0">
            <a:solidFill>
              <a:schemeClr val="bg1"/>
            </a:solidFill>
          </a:endParaRPr>
        </a:p>
      </dgm:t>
    </dgm:pt>
    <dgm:pt modelId="{2ABB6DE6-E775-4E76-ADF9-CD8C9026FC28}" type="parTrans" cxnId="{FDBF93A8-BF2A-4B08-B1BE-3463B2C7553B}">
      <dgm:prSet/>
      <dgm:spPr/>
      <dgm:t>
        <a:bodyPr/>
        <a:lstStyle/>
        <a:p>
          <a:endParaRPr lang="en-US"/>
        </a:p>
      </dgm:t>
    </dgm:pt>
    <dgm:pt modelId="{162E7442-EA66-46AE-9CD2-D19179CF6C1C}" type="sibTrans" cxnId="{FDBF93A8-BF2A-4B08-B1BE-3463B2C7553B}">
      <dgm:prSet/>
      <dgm:spPr/>
      <dgm:t>
        <a:bodyPr/>
        <a:lstStyle/>
        <a:p>
          <a:endParaRPr lang="en-US"/>
        </a:p>
      </dgm:t>
    </dgm:pt>
    <dgm:pt modelId="{760035B5-6E45-4ECC-A5D7-EF5648BCA30A}" type="pres">
      <dgm:prSet presAssocID="{680796F1-F9A4-42FE-B3E4-5B36BF1DC92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7963BD-AF3A-4EDF-9799-8F31FA929054}" type="pres">
      <dgm:prSet presAssocID="{32CF559E-A7D7-4B9F-8A0C-CBB6EC3B8036}" presName="centerShape" presStyleLbl="node0" presStyleIdx="0" presStyleCnt="1"/>
      <dgm:spPr/>
      <dgm:t>
        <a:bodyPr/>
        <a:lstStyle/>
        <a:p>
          <a:endParaRPr lang="en-US"/>
        </a:p>
      </dgm:t>
    </dgm:pt>
    <dgm:pt modelId="{F8FFD687-F4CE-4C9D-8EB7-795FDD0BF978}" type="pres">
      <dgm:prSet presAssocID="{F70C37E8-69BB-4CAB-89D7-B3932BA457A3}" presName="node" presStyleLbl="node1" presStyleIdx="0" presStyleCnt="5" custScaleX="329259" custRadScaleRad="84754" custRadScaleInc="-6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F8B42-B4F7-4844-9820-ECC20750C19B}" type="pres">
      <dgm:prSet presAssocID="{F70C37E8-69BB-4CAB-89D7-B3932BA457A3}" presName="dummy" presStyleCnt="0"/>
      <dgm:spPr/>
    </dgm:pt>
    <dgm:pt modelId="{749856A6-D2D4-4B85-BE0C-CB1F82E5BB19}" type="pres">
      <dgm:prSet presAssocID="{47530B2A-D0B9-42CD-B310-DE1CA75C0438}" presName="sibTrans" presStyleLbl="sibTrans2D1" presStyleIdx="0" presStyleCnt="5" custScaleX="166892"/>
      <dgm:spPr/>
      <dgm:t>
        <a:bodyPr/>
        <a:lstStyle/>
        <a:p>
          <a:endParaRPr lang="en-US"/>
        </a:p>
      </dgm:t>
    </dgm:pt>
    <dgm:pt modelId="{B6D4AEFB-8304-4942-B981-4C5EBB6F02F8}" type="pres">
      <dgm:prSet presAssocID="{71062806-2E93-4CD4-A821-EBA21E313A3D}" presName="node" presStyleLbl="node1" presStyleIdx="1" presStyleCnt="5" custScaleX="234589" custRadScaleRad="156509" custRadScaleInc="537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2A6B5-9CEE-4E6D-9111-7BDAC979574D}" type="pres">
      <dgm:prSet presAssocID="{71062806-2E93-4CD4-A821-EBA21E313A3D}" presName="dummy" presStyleCnt="0"/>
      <dgm:spPr/>
    </dgm:pt>
    <dgm:pt modelId="{8E74D579-134F-455B-A784-B42F7CE5ACE7}" type="pres">
      <dgm:prSet presAssocID="{162E7442-EA66-46AE-9CD2-D19179CF6C1C}" presName="sibTrans" presStyleLbl="sibTrans2D1" presStyleIdx="1" presStyleCnt="5" custScaleX="166827"/>
      <dgm:spPr/>
      <dgm:t>
        <a:bodyPr/>
        <a:lstStyle/>
        <a:p>
          <a:endParaRPr lang="en-US"/>
        </a:p>
      </dgm:t>
    </dgm:pt>
    <dgm:pt modelId="{9D7B630E-9468-4634-BB67-60F6B4B2BF39}" type="pres">
      <dgm:prSet presAssocID="{CFDFAB82-424C-40FF-9A25-0AE3C32706F2}" presName="node" presStyleLbl="node1" presStyleIdx="2" presStyleCnt="5" custScaleX="308702" custRadScaleRad="130081" custRadScaleInc="-83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02F8B-FE09-4C26-97F0-3DFFFD4871BC}" type="pres">
      <dgm:prSet presAssocID="{CFDFAB82-424C-40FF-9A25-0AE3C32706F2}" presName="dummy" presStyleCnt="0"/>
      <dgm:spPr/>
    </dgm:pt>
    <dgm:pt modelId="{71292A6D-B592-46F1-A481-2111BFF84FBB}" type="pres">
      <dgm:prSet presAssocID="{02443CFE-FE2C-426A-8720-684851DA7159}" presName="sibTrans" presStyleLbl="sibTrans2D1" presStyleIdx="2" presStyleCnt="5" custScaleX="169681" custScaleY="83011" custLinFactNeighborX="2373" custLinFactNeighborY="-5018"/>
      <dgm:spPr/>
      <dgm:t>
        <a:bodyPr/>
        <a:lstStyle/>
        <a:p>
          <a:endParaRPr lang="en-US"/>
        </a:p>
      </dgm:t>
    </dgm:pt>
    <dgm:pt modelId="{E1A78D47-ACE5-4425-B0E1-2CFE95F2514E}" type="pres">
      <dgm:prSet presAssocID="{0AA3B72E-A36C-4FAD-AE21-62282E8C0AF2}" presName="node" presStyleLbl="node1" presStyleIdx="3" presStyleCnt="5" custScaleX="258887" custRadScaleRad="121661" custRadScaleInc="84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65DF5-F0E0-4D4F-8285-6799BC506009}" type="pres">
      <dgm:prSet presAssocID="{0AA3B72E-A36C-4FAD-AE21-62282E8C0AF2}" presName="dummy" presStyleCnt="0"/>
      <dgm:spPr/>
    </dgm:pt>
    <dgm:pt modelId="{DFA4622A-CF19-4CCC-ADA1-446A4766CCC1}" type="pres">
      <dgm:prSet presAssocID="{AFCBC01D-C7CF-4086-986F-5A3C1EA22A21}" presName="sibTrans" presStyleLbl="sibTrans2D1" presStyleIdx="3" presStyleCnt="5" custScaleX="171761" custLinFactNeighborX="0" custLinFactNeighborY="-1024"/>
      <dgm:spPr/>
      <dgm:t>
        <a:bodyPr/>
        <a:lstStyle/>
        <a:p>
          <a:endParaRPr lang="en-US"/>
        </a:p>
      </dgm:t>
    </dgm:pt>
    <dgm:pt modelId="{A46FED86-0CAD-44EF-84EA-D444DE77FF3F}" type="pres">
      <dgm:prSet presAssocID="{BFA7977D-379E-4279-BA39-255C3A577376}" presName="node" presStyleLbl="node1" presStyleIdx="4" presStyleCnt="5" custScaleX="246379" custRadScaleRad="113150" custRadScaleInc="-51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0D067-5871-4084-B7BB-D7259DFBD0F9}" type="pres">
      <dgm:prSet presAssocID="{BFA7977D-379E-4279-BA39-255C3A577376}" presName="dummy" presStyleCnt="0"/>
      <dgm:spPr/>
    </dgm:pt>
    <dgm:pt modelId="{F185A8C1-F6F2-4760-A8BC-8050D39F4CDA}" type="pres">
      <dgm:prSet presAssocID="{4D68DE39-083B-427E-A830-AD5B8ED39E1A}" presName="sibTrans" presStyleLbl="sibTrans2D1" presStyleIdx="4" presStyleCnt="5" custScaleX="175070"/>
      <dgm:spPr/>
      <dgm:t>
        <a:bodyPr/>
        <a:lstStyle/>
        <a:p>
          <a:endParaRPr lang="en-US"/>
        </a:p>
      </dgm:t>
    </dgm:pt>
  </dgm:ptLst>
  <dgm:cxnLst>
    <dgm:cxn modelId="{C9925D72-6DC7-45DD-8305-8A6BA4143212}" type="presOf" srcId="{BFA7977D-379E-4279-BA39-255C3A577376}" destId="{A46FED86-0CAD-44EF-84EA-D444DE77FF3F}" srcOrd="0" destOrd="0" presId="urn:microsoft.com/office/officeart/2005/8/layout/radial6"/>
    <dgm:cxn modelId="{B652212D-CC2E-459A-847A-CD03D9E2CE3F}" type="presOf" srcId="{0AA3B72E-A36C-4FAD-AE21-62282E8C0AF2}" destId="{E1A78D47-ACE5-4425-B0E1-2CFE95F2514E}" srcOrd="0" destOrd="0" presId="urn:microsoft.com/office/officeart/2005/8/layout/radial6"/>
    <dgm:cxn modelId="{597FA9E0-B790-4C53-95E2-4650B3460A6C}" type="presOf" srcId="{680796F1-F9A4-42FE-B3E4-5B36BF1DC92B}" destId="{760035B5-6E45-4ECC-A5D7-EF5648BCA30A}" srcOrd="0" destOrd="0" presId="urn:microsoft.com/office/officeart/2005/8/layout/radial6"/>
    <dgm:cxn modelId="{82892868-CCA6-40BE-B5D9-05D0202523E2}" srcId="{32CF559E-A7D7-4B9F-8A0C-CBB6EC3B8036}" destId="{CFDFAB82-424C-40FF-9A25-0AE3C32706F2}" srcOrd="2" destOrd="0" parTransId="{B0DCF979-E0E1-40BA-B58A-53AB54C77393}" sibTransId="{02443CFE-FE2C-426A-8720-684851DA7159}"/>
    <dgm:cxn modelId="{2FEDE125-3290-41EA-9352-71F8E4D4687B}" type="presOf" srcId="{CFDFAB82-424C-40FF-9A25-0AE3C32706F2}" destId="{9D7B630E-9468-4634-BB67-60F6B4B2BF39}" srcOrd="0" destOrd="0" presId="urn:microsoft.com/office/officeart/2005/8/layout/radial6"/>
    <dgm:cxn modelId="{3FEE08FC-7CE5-47AE-9106-68002446927D}" type="presOf" srcId="{71062806-2E93-4CD4-A821-EBA21E313A3D}" destId="{B6D4AEFB-8304-4942-B981-4C5EBB6F02F8}" srcOrd="0" destOrd="0" presId="urn:microsoft.com/office/officeart/2005/8/layout/radial6"/>
    <dgm:cxn modelId="{C8B81440-6652-4A5D-A6AD-3FD30079AE41}" srcId="{32CF559E-A7D7-4B9F-8A0C-CBB6EC3B8036}" destId="{F70C37E8-69BB-4CAB-89D7-B3932BA457A3}" srcOrd="0" destOrd="0" parTransId="{26584237-B754-4A9E-9A98-FA159A6443C2}" sibTransId="{47530B2A-D0B9-42CD-B310-DE1CA75C0438}"/>
    <dgm:cxn modelId="{6E987412-E3D2-43B4-938D-F346B2217380}" srcId="{32CF559E-A7D7-4B9F-8A0C-CBB6EC3B8036}" destId="{0AA3B72E-A36C-4FAD-AE21-62282E8C0AF2}" srcOrd="3" destOrd="0" parTransId="{F01327F6-816F-4580-BDE8-C2BAFA477635}" sibTransId="{AFCBC01D-C7CF-4086-986F-5A3C1EA22A21}"/>
    <dgm:cxn modelId="{55B6AB6D-91B2-47C4-A7C4-46584309E116}" srcId="{32CF559E-A7D7-4B9F-8A0C-CBB6EC3B8036}" destId="{BFA7977D-379E-4279-BA39-255C3A577376}" srcOrd="4" destOrd="0" parTransId="{4057633E-652E-405C-95BE-C2FB8C7BC366}" sibTransId="{4D68DE39-083B-427E-A830-AD5B8ED39E1A}"/>
    <dgm:cxn modelId="{2690015A-A66A-4EAA-866F-1DF7D8DC0709}" type="presOf" srcId="{32CF559E-A7D7-4B9F-8A0C-CBB6EC3B8036}" destId="{907963BD-AF3A-4EDF-9799-8F31FA929054}" srcOrd="0" destOrd="0" presId="urn:microsoft.com/office/officeart/2005/8/layout/radial6"/>
    <dgm:cxn modelId="{FDBF93A8-BF2A-4B08-B1BE-3463B2C7553B}" srcId="{32CF559E-A7D7-4B9F-8A0C-CBB6EC3B8036}" destId="{71062806-2E93-4CD4-A821-EBA21E313A3D}" srcOrd="1" destOrd="0" parTransId="{2ABB6DE6-E775-4E76-ADF9-CD8C9026FC28}" sibTransId="{162E7442-EA66-46AE-9CD2-D19179CF6C1C}"/>
    <dgm:cxn modelId="{D5D36E51-2E89-465F-B5D6-E72F431205BA}" type="presOf" srcId="{AFCBC01D-C7CF-4086-986F-5A3C1EA22A21}" destId="{DFA4622A-CF19-4CCC-ADA1-446A4766CCC1}" srcOrd="0" destOrd="0" presId="urn:microsoft.com/office/officeart/2005/8/layout/radial6"/>
    <dgm:cxn modelId="{50A10045-53A1-4214-901E-666C7F26DAC7}" type="presOf" srcId="{4D68DE39-083B-427E-A830-AD5B8ED39E1A}" destId="{F185A8C1-F6F2-4760-A8BC-8050D39F4CDA}" srcOrd="0" destOrd="0" presId="urn:microsoft.com/office/officeart/2005/8/layout/radial6"/>
    <dgm:cxn modelId="{68DFA951-1BBC-4C83-8096-90584C6DFE92}" type="presOf" srcId="{F70C37E8-69BB-4CAB-89D7-B3932BA457A3}" destId="{F8FFD687-F4CE-4C9D-8EB7-795FDD0BF978}" srcOrd="0" destOrd="0" presId="urn:microsoft.com/office/officeart/2005/8/layout/radial6"/>
    <dgm:cxn modelId="{581579E8-0201-49F5-9D06-621244F2E370}" type="presOf" srcId="{162E7442-EA66-46AE-9CD2-D19179CF6C1C}" destId="{8E74D579-134F-455B-A784-B42F7CE5ACE7}" srcOrd="0" destOrd="0" presId="urn:microsoft.com/office/officeart/2005/8/layout/radial6"/>
    <dgm:cxn modelId="{6560FD8F-7B6D-4EA9-A2BF-D818A440928D}" type="presOf" srcId="{47530B2A-D0B9-42CD-B310-DE1CA75C0438}" destId="{749856A6-D2D4-4B85-BE0C-CB1F82E5BB19}" srcOrd="0" destOrd="0" presId="urn:microsoft.com/office/officeart/2005/8/layout/radial6"/>
    <dgm:cxn modelId="{B88A0E58-C52F-4F0C-BBC0-26677E2FEE8F}" type="presOf" srcId="{02443CFE-FE2C-426A-8720-684851DA7159}" destId="{71292A6D-B592-46F1-A481-2111BFF84FBB}" srcOrd="0" destOrd="0" presId="urn:microsoft.com/office/officeart/2005/8/layout/radial6"/>
    <dgm:cxn modelId="{950DE490-D3F9-419D-A54D-C1F3302547D6}" srcId="{680796F1-F9A4-42FE-B3E4-5B36BF1DC92B}" destId="{32CF559E-A7D7-4B9F-8A0C-CBB6EC3B8036}" srcOrd="0" destOrd="0" parTransId="{74785215-4533-4826-81E1-CE9222E5593B}" sibTransId="{8CC8307E-190A-40D9-95B2-94AA58836144}"/>
    <dgm:cxn modelId="{499F1503-B43E-4618-8678-8FA78FE83E07}" type="presParOf" srcId="{760035B5-6E45-4ECC-A5D7-EF5648BCA30A}" destId="{907963BD-AF3A-4EDF-9799-8F31FA929054}" srcOrd="0" destOrd="0" presId="urn:microsoft.com/office/officeart/2005/8/layout/radial6"/>
    <dgm:cxn modelId="{78DA06C9-203F-4210-9021-6E65FDE7C42A}" type="presParOf" srcId="{760035B5-6E45-4ECC-A5D7-EF5648BCA30A}" destId="{F8FFD687-F4CE-4C9D-8EB7-795FDD0BF978}" srcOrd="1" destOrd="0" presId="urn:microsoft.com/office/officeart/2005/8/layout/radial6"/>
    <dgm:cxn modelId="{60310311-1B14-4D7E-AA11-4861DAD7A5AE}" type="presParOf" srcId="{760035B5-6E45-4ECC-A5D7-EF5648BCA30A}" destId="{5CDF8B42-B4F7-4844-9820-ECC20750C19B}" srcOrd="2" destOrd="0" presId="urn:microsoft.com/office/officeart/2005/8/layout/radial6"/>
    <dgm:cxn modelId="{B5BC1B76-C260-4A37-99E7-DDEB71B205F7}" type="presParOf" srcId="{760035B5-6E45-4ECC-A5D7-EF5648BCA30A}" destId="{749856A6-D2D4-4B85-BE0C-CB1F82E5BB19}" srcOrd="3" destOrd="0" presId="urn:microsoft.com/office/officeart/2005/8/layout/radial6"/>
    <dgm:cxn modelId="{3A0A39B7-3D3A-4F9A-88C3-BA2046C891F4}" type="presParOf" srcId="{760035B5-6E45-4ECC-A5D7-EF5648BCA30A}" destId="{B6D4AEFB-8304-4942-B981-4C5EBB6F02F8}" srcOrd="4" destOrd="0" presId="urn:microsoft.com/office/officeart/2005/8/layout/radial6"/>
    <dgm:cxn modelId="{BF3FBA64-39A1-425B-88D9-25066A9F602C}" type="presParOf" srcId="{760035B5-6E45-4ECC-A5D7-EF5648BCA30A}" destId="{FDF2A6B5-9CEE-4E6D-9111-7BDAC979574D}" srcOrd="5" destOrd="0" presId="urn:microsoft.com/office/officeart/2005/8/layout/radial6"/>
    <dgm:cxn modelId="{44AA4DC1-A7A1-499B-B24E-23B43F867F88}" type="presParOf" srcId="{760035B5-6E45-4ECC-A5D7-EF5648BCA30A}" destId="{8E74D579-134F-455B-A784-B42F7CE5ACE7}" srcOrd="6" destOrd="0" presId="urn:microsoft.com/office/officeart/2005/8/layout/radial6"/>
    <dgm:cxn modelId="{36294207-12D6-45C0-BBCE-7652A0FD3A24}" type="presParOf" srcId="{760035B5-6E45-4ECC-A5D7-EF5648BCA30A}" destId="{9D7B630E-9468-4634-BB67-60F6B4B2BF39}" srcOrd="7" destOrd="0" presId="urn:microsoft.com/office/officeart/2005/8/layout/radial6"/>
    <dgm:cxn modelId="{F4A32DAA-AF0C-4895-9225-9E55D03D3D88}" type="presParOf" srcId="{760035B5-6E45-4ECC-A5D7-EF5648BCA30A}" destId="{68F02F8B-FE09-4C26-97F0-3DFFFD4871BC}" srcOrd="8" destOrd="0" presId="urn:microsoft.com/office/officeart/2005/8/layout/radial6"/>
    <dgm:cxn modelId="{61C7693A-A228-449F-AE0C-BE85EDBB8459}" type="presParOf" srcId="{760035B5-6E45-4ECC-A5D7-EF5648BCA30A}" destId="{71292A6D-B592-46F1-A481-2111BFF84FBB}" srcOrd="9" destOrd="0" presId="urn:microsoft.com/office/officeart/2005/8/layout/radial6"/>
    <dgm:cxn modelId="{C8289365-988F-4A6A-A77F-2A486E0A5332}" type="presParOf" srcId="{760035B5-6E45-4ECC-A5D7-EF5648BCA30A}" destId="{E1A78D47-ACE5-4425-B0E1-2CFE95F2514E}" srcOrd="10" destOrd="0" presId="urn:microsoft.com/office/officeart/2005/8/layout/radial6"/>
    <dgm:cxn modelId="{7525EFD3-941F-4E8C-A692-47ED24E21386}" type="presParOf" srcId="{760035B5-6E45-4ECC-A5D7-EF5648BCA30A}" destId="{A5165DF5-F0E0-4D4F-8285-6799BC506009}" srcOrd="11" destOrd="0" presId="urn:microsoft.com/office/officeart/2005/8/layout/radial6"/>
    <dgm:cxn modelId="{6D7E5430-6070-49D6-A24C-2E3CAE0DF757}" type="presParOf" srcId="{760035B5-6E45-4ECC-A5D7-EF5648BCA30A}" destId="{DFA4622A-CF19-4CCC-ADA1-446A4766CCC1}" srcOrd="12" destOrd="0" presId="urn:microsoft.com/office/officeart/2005/8/layout/radial6"/>
    <dgm:cxn modelId="{02458072-AA3D-454E-8E99-1D0FA22A3FF1}" type="presParOf" srcId="{760035B5-6E45-4ECC-A5D7-EF5648BCA30A}" destId="{A46FED86-0CAD-44EF-84EA-D444DE77FF3F}" srcOrd="13" destOrd="0" presId="urn:microsoft.com/office/officeart/2005/8/layout/radial6"/>
    <dgm:cxn modelId="{8F2FDBC9-D75B-47AF-8E1B-38C068FE5C79}" type="presParOf" srcId="{760035B5-6E45-4ECC-A5D7-EF5648BCA30A}" destId="{B840D067-5871-4084-B7BB-D7259DFBD0F9}" srcOrd="14" destOrd="0" presId="urn:microsoft.com/office/officeart/2005/8/layout/radial6"/>
    <dgm:cxn modelId="{F248C2CF-A8AA-40F2-A668-D2597FB86F66}" type="presParOf" srcId="{760035B5-6E45-4ECC-A5D7-EF5648BCA30A}" destId="{F185A8C1-F6F2-4760-A8BC-8050D39F4CDA}" srcOrd="15" destOrd="0" presId="urn:microsoft.com/office/officeart/2005/8/layout/radial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D9E5B8-3700-41BF-AC68-BA81C2AC610D}" type="doc">
      <dgm:prSet loTypeId="urn:microsoft.com/office/officeart/2005/8/layout/radial4" loCatId="relationship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3840CBC5-BEEE-432D-A8C0-BF50FE69A2F8}">
      <dgm:prSet phldrT="[Text]" custT="1"/>
      <dgm:spPr/>
      <dgm:t>
        <a:bodyPr/>
        <a:lstStyle/>
        <a:p>
          <a:pPr rtl="1"/>
          <a:r>
            <a:rPr lang="fa-IR" sz="3200" b="1" dirty="0" smtClean="0"/>
            <a:t>مراحل تنظیم طرح و جدول دو بعدی ارزشیابی</a:t>
          </a:r>
          <a:endParaRPr lang="en-US" sz="3200" dirty="0"/>
        </a:p>
      </dgm:t>
    </dgm:pt>
    <dgm:pt modelId="{FBC7DD4F-F459-4844-93C4-79BC01DBE3E6}" type="parTrans" cxnId="{B4E90AF9-9C17-4ED5-A7F7-48F8C55ECB6D}">
      <dgm:prSet/>
      <dgm:spPr/>
      <dgm:t>
        <a:bodyPr/>
        <a:lstStyle/>
        <a:p>
          <a:endParaRPr lang="en-US"/>
        </a:p>
      </dgm:t>
    </dgm:pt>
    <dgm:pt modelId="{182D6CBB-E739-40DF-B92F-49F07FD1DE39}" type="sibTrans" cxnId="{B4E90AF9-9C17-4ED5-A7F7-48F8C55ECB6D}">
      <dgm:prSet/>
      <dgm:spPr/>
      <dgm:t>
        <a:bodyPr/>
        <a:lstStyle/>
        <a:p>
          <a:endParaRPr lang="en-US"/>
        </a:p>
      </dgm:t>
    </dgm:pt>
    <dgm:pt modelId="{0D0736AE-7205-4577-A85C-7373D27FDAA1}">
      <dgm:prSet phldrT="[Text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3200" dirty="0" smtClean="0"/>
            <a:t>مشخص کردن دقیق محتوا</a:t>
          </a:r>
          <a:endParaRPr lang="en-US" sz="3200" dirty="0" smtClean="0"/>
        </a:p>
      </dgm:t>
    </dgm:pt>
    <dgm:pt modelId="{104C7B04-2104-45EE-80CE-B86A3A659394}" type="parTrans" cxnId="{2C9DF574-1E55-4EC5-982D-76F0C460179A}">
      <dgm:prSet/>
      <dgm:spPr/>
      <dgm:t>
        <a:bodyPr/>
        <a:lstStyle/>
        <a:p>
          <a:endParaRPr lang="en-US"/>
        </a:p>
      </dgm:t>
    </dgm:pt>
    <dgm:pt modelId="{5682AC4F-9828-464A-A8BA-C20C6B37485E}" type="sibTrans" cxnId="{2C9DF574-1E55-4EC5-982D-76F0C460179A}">
      <dgm:prSet/>
      <dgm:spPr/>
      <dgm:t>
        <a:bodyPr/>
        <a:lstStyle/>
        <a:p>
          <a:endParaRPr lang="en-US"/>
        </a:p>
      </dgm:t>
    </dgm:pt>
    <dgm:pt modelId="{920FAC6A-D1C5-4639-87B1-73B42FAE7300}">
      <dgm:prSet phldrT="[Text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800" b="1" dirty="0" smtClean="0">
              <a:solidFill>
                <a:schemeClr val="bg1"/>
              </a:solidFill>
            </a:rPr>
            <a:t>اولین و مهم ترین مرحله تعریف هدف های مدنظر در ارزشیابی است.</a:t>
          </a:r>
          <a:endParaRPr lang="en-US" sz="2800" b="1" dirty="0" smtClean="0">
            <a:solidFill>
              <a:schemeClr val="bg1"/>
            </a:solidFill>
          </a:endParaRPr>
        </a:p>
      </dgm:t>
    </dgm:pt>
    <dgm:pt modelId="{B7DF6F31-CA77-4CDF-B4A3-057F28DD85A6}" type="parTrans" cxnId="{2C08003A-214F-431B-807E-B00C26A2F0F7}">
      <dgm:prSet/>
      <dgm:spPr/>
      <dgm:t>
        <a:bodyPr/>
        <a:lstStyle/>
        <a:p>
          <a:endParaRPr lang="en-US"/>
        </a:p>
      </dgm:t>
    </dgm:pt>
    <dgm:pt modelId="{3EB3C42F-DB5B-44E3-AB7B-E462F01985DB}" type="sibTrans" cxnId="{2C08003A-214F-431B-807E-B00C26A2F0F7}">
      <dgm:prSet/>
      <dgm:spPr/>
      <dgm:t>
        <a:bodyPr/>
        <a:lstStyle/>
        <a:p>
          <a:endParaRPr lang="en-US"/>
        </a:p>
      </dgm:t>
    </dgm:pt>
    <dgm:pt modelId="{43F3AF23-44E5-4401-974A-BDCCDB1CA75F}">
      <dgm:prSet/>
      <dgm:spPr/>
      <dgm:t>
        <a:bodyPr/>
        <a:lstStyle/>
        <a:p>
          <a:endParaRPr lang="en-US" dirty="0"/>
        </a:p>
      </dgm:t>
    </dgm:pt>
    <dgm:pt modelId="{8C67EF22-DE45-4A45-819B-1696E442D3B7}" type="parTrans" cxnId="{07F9C1AC-1440-43CD-A685-45525F0C196A}">
      <dgm:prSet/>
      <dgm:spPr/>
      <dgm:t>
        <a:bodyPr/>
        <a:lstStyle/>
        <a:p>
          <a:endParaRPr lang="en-US"/>
        </a:p>
      </dgm:t>
    </dgm:pt>
    <dgm:pt modelId="{FAAD2223-3E01-4BD5-9DC2-E5F586B2D2F4}" type="sibTrans" cxnId="{07F9C1AC-1440-43CD-A685-45525F0C196A}">
      <dgm:prSet/>
      <dgm:spPr/>
      <dgm:t>
        <a:bodyPr/>
        <a:lstStyle/>
        <a:p>
          <a:endParaRPr lang="en-US"/>
        </a:p>
      </dgm:t>
    </dgm:pt>
    <dgm:pt modelId="{9722BF68-8D6C-4310-94D4-06DF5AFF2197}" type="pres">
      <dgm:prSet presAssocID="{03D9E5B8-3700-41BF-AC68-BA81C2AC610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14DF63-8992-488B-9884-15CFA0EB6600}" type="pres">
      <dgm:prSet presAssocID="{3840CBC5-BEEE-432D-A8C0-BF50FE69A2F8}" presName="centerShape" presStyleLbl="node0" presStyleIdx="0" presStyleCnt="1" custScaleX="163368" custScaleY="77919" custLinFactNeighborX="-19200" custLinFactNeighborY="-39086"/>
      <dgm:spPr/>
      <dgm:t>
        <a:bodyPr/>
        <a:lstStyle/>
        <a:p>
          <a:endParaRPr lang="en-US"/>
        </a:p>
      </dgm:t>
    </dgm:pt>
    <dgm:pt modelId="{4713F45C-D4B6-4888-90A7-B74A0D367937}" type="pres">
      <dgm:prSet presAssocID="{104C7B04-2104-45EE-80CE-B86A3A659394}" presName="parTrans" presStyleLbl="bgSibTrans2D1" presStyleIdx="0" presStyleCnt="2" custAng="10133538" custScaleX="46062" custLinFactNeighborX="9037" custLinFactNeighborY="-78010" custRadScaleRad="74377" custRadScaleInc="-2147483648"/>
      <dgm:spPr/>
      <dgm:t>
        <a:bodyPr/>
        <a:lstStyle/>
        <a:p>
          <a:endParaRPr lang="en-US"/>
        </a:p>
      </dgm:t>
    </dgm:pt>
    <dgm:pt modelId="{646340AC-3287-4FB8-AF59-69CC116494A3}" type="pres">
      <dgm:prSet presAssocID="{0D0736AE-7205-4577-A85C-7373D27FDAA1}" presName="node" presStyleLbl="node1" presStyleIdx="0" presStyleCnt="2" custRadScaleRad="65862" custRadScaleInc="-457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BFF7C-4D12-4BB4-BDD0-452553571B08}" type="pres">
      <dgm:prSet presAssocID="{B7DF6F31-CA77-4CDF-B4A3-057F28DD85A6}" presName="parTrans" presStyleLbl="bgSibTrans2D1" presStyleIdx="1" presStyleCnt="2" custAng="11905648" custScaleX="36764" custLinFactNeighborX="-13735" custLinFactNeighborY="-90332" custRadScaleRad="216784" custRadScaleInc="-2147483648"/>
      <dgm:spPr/>
      <dgm:t>
        <a:bodyPr/>
        <a:lstStyle/>
        <a:p>
          <a:endParaRPr lang="en-US"/>
        </a:p>
      </dgm:t>
    </dgm:pt>
    <dgm:pt modelId="{EAEB0798-05F3-4863-954F-97BA19161D5A}" type="pres">
      <dgm:prSet presAssocID="{920FAC6A-D1C5-4639-87B1-73B42FAE7300}" presName="node" presStyleLbl="node1" presStyleIdx="1" presStyleCnt="2" custRadScaleRad="65396" custRadScaleInc="274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9DF574-1E55-4EC5-982D-76F0C460179A}" srcId="{3840CBC5-BEEE-432D-A8C0-BF50FE69A2F8}" destId="{0D0736AE-7205-4577-A85C-7373D27FDAA1}" srcOrd="0" destOrd="0" parTransId="{104C7B04-2104-45EE-80CE-B86A3A659394}" sibTransId="{5682AC4F-9828-464A-A8BA-C20C6B37485E}"/>
    <dgm:cxn modelId="{CAEE44B7-A834-4570-B466-0553F751C427}" type="presOf" srcId="{920FAC6A-D1C5-4639-87B1-73B42FAE7300}" destId="{EAEB0798-05F3-4863-954F-97BA19161D5A}" srcOrd="0" destOrd="0" presId="urn:microsoft.com/office/officeart/2005/8/layout/radial4"/>
    <dgm:cxn modelId="{6C915763-06ED-422E-9F32-067D15627951}" type="presOf" srcId="{B7DF6F31-CA77-4CDF-B4A3-057F28DD85A6}" destId="{A26BFF7C-4D12-4BB4-BDD0-452553571B08}" srcOrd="0" destOrd="0" presId="urn:microsoft.com/office/officeart/2005/8/layout/radial4"/>
    <dgm:cxn modelId="{7B0081E7-D386-4FEF-B782-D40D77A2A122}" type="presOf" srcId="{3840CBC5-BEEE-432D-A8C0-BF50FE69A2F8}" destId="{5E14DF63-8992-488B-9884-15CFA0EB6600}" srcOrd="0" destOrd="0" presId="urn:microsoft.com/office/officeart/2005/8/layout/radial4"/>
    <dgm:cxn modelId="{07F9C1AC-1440-43CD-A685-45525F0C196A}" srcId="{03D9E5B8-3700-41BF-AC68-BA81C2AC610D}" destId="{43F3AF23-44E5-4401-974A-BDCCDB1CA75F}" srcOrd="1" destOrd="0" parTransId="{8C67EF22-DE45-4A45-819B-1696E442D3B7}" sibTransId="{FAAD2223-3E01-4BD5-9DC2-E5F586B2D2F4}"/>
    <dgm:cxn modelId="{34AD3C28-249B-419D-87FB-1B68359C0D62}" type="presOf" srcId="{0D0736AE-7205-4577-A85C-7373D27FDAA1}" destId="{646340AC-3287-4FB8-AF59-69CC116494A3}" srcOrd="0" destOrd="0" presId="urn:microsoft.com/office/officeart/2005/8/layout/radial4"/>
    <dgm:cxn modelId="{2C08003A-214F-431B-807E-B00C26A2F0F7}" srcId="{3840CBC5-BEEE-432D-A8C0-BF50FE69A2F8}" destId="{920FAC6A-D1C5-4639-87B1-73B42FAE7300}" srcOrd="1" destOrd="0" parTransId="{B7DF6F31-CA77-4CDF-B4A3-057F28DD85A6}" sibTransId="{3EB3C42F-DB5B-44E3-AB7B-E462F01985DB}"/>
    <dgm:cxn modelId="{B4E90AF9-9C17-4ED5-A7F7-48F8C55ECB6D}" srcId="{03D9E5B8-3700-41BF-AC68-BA81C2AC610D}" destId="{3840CBC5-BEEE-432D-A8C0-BF50FE69A2F8}" srcOrd="0" destOrd="0" parTransId="{FBC7DD4F-F459-4844-93C4-79BC01DBE3E6}" sibTransId="{182D6CBB-E739-40DF-B92F-49F07FD1DE39}"/>
    <dgm:cxn modelId="{F6F8ECEA-61A1-465B-A05C-FBA7900AC92C}" type="presOf" srcId="{104C7B04-2104-45EE-80CE-B86A3A659394}" destId="{4713F45C-D4B6-4888-90A7-B74A0D367937}" srcOrd="0" destOrd="0" presId="urn:microsoft.com/office/officeart/2005/8/layout/radial4"/>
    <dgm:cxn modelId="{AA8A7010-C57A-48F8-A0FA-4D116449A1A6}" type="presOf" srcId="{03D9E5B8-3700-41BF-AC68-BA81C2AC610D}" destId="{9722BF68-8D6C-4310-94D4-06DF5AFF2197}" srcOrd="0" destOrd="0" presId="urn:microsoft.com/office/officeart/2005/8/layout/radial4"/>
    <dgm:cxn modelId="{2525F4EB-CBA7-4310-BCDD-2D0399CE5B2A}" type="presParOf" srcId="{9722BF68-8D6C-4310-94D4-06DF5AFF2197}" destId="{5E14DF63-8992-488B-9884-15CFA0EB6600}" srcOrd="0" destOrd="0" presId="urn:microsoft.com/office/officeart/2005/8/layout/radial4"/>
    <dgm:cxn modelId="{58E1C5DE-631A-4C2E-A29F-0D50A78A731B}" type="presParOf" srcId="{9722BF68-8D6C-4310-94D4-06DF5AFF2197}" destId="{4713F45C-D4B6-4888-90A7-B74A0D367937}" srcOrd="1" destOrd="0" presId="urn:microsoft.com/office/officeart/2005/8/layout/radial4"/>
    <dgm:cxn modelId="{A91DF77F-9ECB-4F77-9489-1E044BFB5BAE}" type="presParOf" srcId="{9722BF68-8D6C-4310-94D4-06DF5AFF2197}" destId="{646340AC-3287-4FB8-AF59-69CC116494A3}" srcOrd="2" destOrd="0" presId="urn:microsoft.com/office/officeart/2005/8/layout/radial4"/>
    <dgm:cxn modelId="{1D8DBD63-40FC-42F6-B9DD-B8B3DEDBC78D}" type="presParOf" srcId="{9722BF68-8D6C-4310-94D4-06DF5AFF2197}" destId="{A26BFF7C-4D12-4BB4-BDD0-452553571B08}" srcOrd="3" destOrd="0" presId="urn:microsoft.com/office/officeart/2005/8/layout/radial4"/>
    <dgm:cxn modelId="{FECF25BE-F480-4D22-BAE2-F1B61EBC814F}" type="presParOf" srcId="{9722BF68-8D6C-4310-94D4-06DF5AFF2197}" destId="{EAEB0798-05F3-4863-954F-97BA19161D5A}" srcOrd="4" destOrd="0" presId="urn:microsoft.com/office/officeart/2005/8/layout/radial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0768E3-9CDD-4316-AB45-126BF821685F}" type="doc">
      <dgm:prSet loTypeId="urn:microsoft.com/office/officeart/2005/8/layout/hierarchy2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08D830-9F6A-4F2D-8E5A-9B6A5A646051}">
      <dgm:prSet phldrT="[Text]"/>
      <dgm:spPr/>
      <dgm:t>
        <a:bodyPr/>
        <a:lstStyle/>
        <a:p>
          <a:r>
            <a:rPr lang="fa-IR" b="1" dirty="0" smtClean="0"/>
            <a:t>انواع سوال در آزمون معلم ساخته</a:t>
          </a:r>
          <a:endParaRPr lang="en-US" dirty="0"/>
        </a:p>
      </dgm:t>
    </dgm:pt>
    <dgm:pt modelId="{0BD21988-32BB-4DB9-B9E7-929939A66B9D}" type="parTrans" cxnId="{51E1AA88-620E-4DCC-9F56-219A4C032A9C}">
      <dgm:prSet/>
      <dgm:spPr/>
      <dgm:t>
        <a:bodyPr/>
        <a:lstStyle/>
        <a:p>
          <a:endParaRPr lang="en-US"/>
        </a:p>
      </dgm:t>
    </dgm:pt>
    <dgm:pt modelId="{190833E6-B719-4F9A-B7F6-6651D66A1D17}" type="sibTrans" cxnId="{51E1AA88-620E-4DCC-9F56-219A4C032A9C}">
      <dgm:prSet/>
      <dgm:spPr/>
      <dgm:t>
        <a:bodyPr/>
        <a:lstStyle/>
        <a:p>
          <a:endParaRPr lang="en-US"/>
        </a:p>
      </dgm:t>
    </dgm:pt>
    <dgm:pt modelId="{5C97F602-3386-4E52-9166-76E2D3E83696}">
      <dgm:prSet phldrT="[Text]"/>
      <dgm:spPr/>
      <dgm:t>
        <a:bodyPr/>
        <a:lstStyle/>
        <a:p>
          <a:r>
            <a:rPr lang="fa-IR" b="1" dirty="0" smtClean="0"/>
            <a:t>آزمون عینی</a:t>
          </a:r>
          <a:endParaRPr lang="en-US" dirty="0"/>
        </a:p>
      </dgm:t>
    </dgm:pt>
    <dgm:pt modelId="{FDF4B8D8-0BB6-407C-A7BF-5B40E0BE6420}" type="parTrans" cxnId="{34371630-CFCA-48D4-8574-25D67D5A6D51}">
      <dgm:prSet/>
      <dgm:spPr/>
      <dgm:t>
        <a:bodyPr/>
        <a:lstStyle/>
        <a:p>
          <a:endParaRPr lang="en-US"/>
        </a:p>
      </dgm:t>
    </dgm:pt>
    <dgm:pt modelId="{BB2B0497-0F57-41FD-B8CC-F3E07B22BD26}" type="sibTrans" cxnId="{34371630-CFCA-48D4-8574-25D67D5A6D51}">
      <dgm:prSet/>
      <dgm:spPr/>
      <dgm:t>
        <a:bodyPr/>
        <a:lstStyle/>
        <a:p>
          <a:endParaRPr lang="en-US"/>
        </a:p>
      </dgm:t>
    </dgm:pt>
    <dgm:pt modelId="{7C5F4A91-73CA-4371-90C4-DAAA08745395}">
      <dgm:prSet phldrT="[Text]" custT="1"/>
      <dgm:spPr/>
      <dgm:t>
        <a:bodyPr/>
        <a:lstStyle/>
        <a:p>
          <a:pPr rtl="1"/>
          <a:r>
            <a:rPr lang="fa-IR" sz="2400" dirty="0" smtClean="0"/>
            <a:t>پرسش های چند گزینه ایی</a:t>
          </a:r>
          <a:endParaRPr lang="en-US" sz="2400" dirty="0"/>
        </a:p>
      </dgm:t>
    </dgm:pt>
    <dgm:pt modelId="{F1BEB564-3A0E-4EA2-84EE-D5D087DF49DB}" type="parTrans" cxnId="{E232D186-3CE4-472E-8BCC-359A5239A620}">
      <dgm:prSet/>
      <dgm:spPr/>
      <dgm:t>
        <a:bodyPr/>
        <a:lstStyle/>
        <a:p>
          <a:endParaRPr lang="en-US"/>
        </a:p>
      </dgm:t>
    </dgm:pt>
    <dgm:pt modelId="{FCB1D6BD-64B5-45C5-8EF9-8554D725EF58}" type="sibTrans" cxnId="{E232D186-3CE4-472E-8BCC-359A5239A620}">
      <dgm:prSet/>
      <dgm:spPr/>
      <dgm:t>
        <a:bodyPr/>
        <a:lstStyle/>
        <a:p>
          <a:endParaRPr lang="en-US"/>
        </a:p>
      </dgm:t>
    </dgm:pt>
    <dgm:pt modelId="{0F5F0309-3CF1-4C2B-9F46-4799C0CC1016}">
      <dgm:prSet phldrT="[Text]" custT="1"/>
      <dgm:spPr/>
      <dgm:t>
        <a:bodyPr/>
        <a:lstStyle/>
        <a:p>
          <a:r>
            <a:rPr lang="fa-IR" sz="2400" dirty="0" smtClean="0"/>
            <a:t>پرسش های کوتاه پاسخ</a:t>
          </a:r>
          <a:endParaRPr lang="en-US" sz="2400" dirty="0"/>
        </a:p>
      </dgm:t>
    </dgm:pt>
    <dgm:pt modelId="{925C40F6-A1F1-4D0C-9BF1-44D674D0E6FA}" type="parTrans" cxnId="{A5DB8C87-16A2-4B41-9442-BD1CAF11ABCE}">
      <dgm:prSet/>
      <dgm:spPr/>
      <dgm:t>
        <a:bodyPr/>
        <a:lstStyle/>
        <a:p>
          <a:endParaRPr lang="en-US"/>
        </a:p>
      </dgm:t>
    </dgm:pt>
    <dgm:pt modelId="{151456E6-9698-4110-B0BC-89830A0C3468}" type="sibTrans" cxnId="{A5DB8C87-16A2-4B41-9442-BD1CAF11ABCE}">
      <dgm:prSet/>
      <dgm:spPr/>
      <dgm:t>
        <a:bodyPr/>
        <a:lstStyle/>
        <a:p>
          <a:endParaRPr lang="en-US"/>
        </a:p>
      </dgm:t>
    </dgm:pt>
    <dgm:pt modelId="{FA841FCD-DEA3-423B-BED9-FEB68BBE6A85}">
      <dgm:prSet phldrT="[Text]"/>
      <dgm:spPr/>
      <dgm:t>
        <a:bodyPr/>
        <a:lstStyle/>
        <a:p>
          <a:r>
            <a:rPr lang="fa-IR" b="1" dirty="0" smtClean="0"/>
            <a:t>آزمون انشایی یا تشریحی</a:t>
          </a:r>
          <a:endParaRPr lang="en-US" dirty="0"/>
        </a:p>
      </dgm:t>
    </dgm:pt>
    <dgm:pt modelId="{C4C464D5-4BEA-4044-81DB-9EAA12979CE8}" type="parTrans" cxnId="{C8313ED2-F735-4DD4-9843-B55FA4422684}">
      <dgm:prSet/>
      <dgm:spPr/>
      <dgm:t>
        <a:bodyPr/>
        <a:lstStyle/>
        <a:p>
          <a:endParaRPr lang="en-US"/>
        </a:p>
      </dgm:t>
    </dgm:pt>
    <dgm:pt modelId="{42E435D8-F046-4518-AFCE-1589A0164787}" type="sibTrans" cxnId="{C8313ED2-F735-4DD4-9843-B55FA4422684}">
      <dgm:prSet/>
      <dgm:spPr/>
      <dgm:t>
        <a:bodyPr/>
        <a:lstStyle/>
        <a:p>
          <a:endParaRPr lang="en-US"/>
        </a:p>
      </dgm:t>
    </dgm:pt>
    <dgm:pt modelId="{7F4F388C-9155-4E01-9F40-67D1C881B2E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400" dirty="0" smtClean="0"/>
            <a:t>پرسش های جور کردنی</a:t>
          </a:r>
        </a:p>
      </dgm:t>
    </dgm:pt>
    <dgm:pt modelId="{4B8C5CCF-69C4-428F-B0C5-8FE272814F63}" type="parTrans" cxnId="{D5C5F039-D951-40B9-A5EC-7D929F97D081}">
      <dgm:prSet/>
      <dgm:spPr/>
      <dgm:t>
        <a:bodyPr/>
        <a:lstStyle/>
        <a:p>
          <a:endParaRPr lang="en-US"/>
        </a:p>
      </dgm:t>
    </dgm:pt>
    <dgm:pt modelId="{BCB675CE-9F4E-4319-93D4-BEB5E26BA0B7}" type="sibTrans" cxnId="{D5C5F039-D951-40B9-A5EC-7D929F97D081}">
      <dgm:prSet/>
      <dgm:spPr/>
      <dgm:t>
        <a:bodyPr/>
        <a:lstStyle/>
        <a:p>
          <a:endParaRPr lang="en-US"/>
        </a:p>
      </dgm:t>
    </dgm:pt>
    <dgm:pt modelId="{00552432-1D67-4ADB-9A79-348868B7C222}">
      <dgm:prSet custT="1"/>
      <dgm:spPr/>
      <dgm:t>
        <a:bodyPr/>
        <a:lstStyle/>
        <a:p>
          <a:r>
            <a:rPr lang="fa-IR" sz="2400" dirty="0" smtClean="0"/>
            <a:t>پرسش های صحیح و غلط</a:t>
          </a:r>
          <a:endParaRPr lang="en-US" sz="2400" dirty="0"/>
        </a:p>
      </dgm:t>
    </dgm:pt>
    <dgm:pt modelId="{1D4B43F7-D728-437B-9A1C-4AAD1409DE78}" type="parTrans" cxnId="{5806E4E8-EB64-419B-AFBC-5E0D5A661FFC}">
      <dgm:prSet/>
      <dgm:spPr/>
      <dgm:t>
        <a:bodyPr/>
        <a:lstStyle/>
        <a:p>
          <a:endParaRPr lang="en-US"/>
        </a:p>
      </dgm:t>
    </dgm:pt>
    <dgm:pt modelId="{B02FB8BA-558D-4F17-A7F3-7A9F4CE08DB3}" type="sibTrans" cxnId="{5806E4E8-EB64-419B-AFBC-5E0D5A661FFC}">
      <dgm:prSet/>
      <dgm:spPr/>
      <dgm:t>
        <a:bodyPr/>
        <a:lstStyle/>
        <a:p>
          <a:endParaRPr lang="en-US"/>
        </a:p>
      </dgm:t>
    </dgm:pt>
    <dgm:pt modelId="{033E7997-51E1-4AE5-A41F-D888635A112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400" dirty="0" smtClean="0"/>
            <a:t>پرسش های کامل کردنی</a:t>
          </a:r>
          <a:endParaRPr lang="en-US" sz="2400" dirty="0"/>
        </a:p>
      </dgm:t>
    </dgm:pt>
    <dgm:pt modelId="{04DC396A-11B2-4B65-A292-E4F721FBA586}" type="parTrans" cxnId="{967602D2-FBC5-46F7-AC71-69C0472143AC}">
      <dgm:prSet/>
      <dgm:spPr/>
      <dgm:t>
        <a:bodyPr/>
        <a:lstStyle/>
        <a:p>
          <a:endParaRPr lang="en-US"/>
        </a:p>
      </dgm:t>
    </dgm:pt>
    <dgm:pt modelId="{66A7D8F4-7FDD-4F69-A169-87D9CBBE98D4}" type="sibTrans" cxnId="{967602D2-FBC5-46F7-AC71-69C0472143AC}">
      <dgm:prSet/>
      <dgm:spPr/>
      <dgm:t>
        <a:bodyPr/>
        <a:lstStyle/>
        <a:p>
          <a:endParaRPr lang="en-US"/>
        </a:p>
      </dgm:t>
    </dgm:pt>
    <dgm:pt modelId="{6827D46C-6EA4-45CB-86A5-D157666BB7F5}" type="pres">
      <dgm:prSet presAssocID="{040768E3-9CDD-4316-AB45-126BF821685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8AB767-E55D-42B3-A8B4-7820E465F510}" type="pres">
      <dgm:prSet presAssocID="{3008D830-9F6A-4F2D-8E5A-9B6A5A646051}" presName="root1" presStyleCnt="0"/>
      <dgm:spPr/>
    </dgm:pt>
    <dgm:pt modelId="{38527A6D-9954-44B8-B7FC-A7CDB31C84E4}" type="pres">
      <dgm:prSet presAssocID="{3008D830-9F6A-4F2D-8E5A-9B6A5A64605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A7EC20-A7E5-40D0-9878-5BE4518F7B3C}" type="pres">
      <dgm:prSet presAssocID="{3008D830-9F6A-4F2D-8E5A-9B6A5A646051}" presName="level2hierChild" presStyleCnt="0"/>
      <dgm:spPr/>
    </dgm:pt>
    <dgm:pt modelId="{82AFC497-079A-45B1-8688-6A81E1328511}" type="pres">
      <dgm:prSet presAssocID="{FDF4B8D8-0BB6-407C-A7BF-5B40E0BE642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C6E9A085-A4F5-4B18-BBB5-90FBCB01773A}" type="pres">
      <dgm:prSet presAssocID="{FDF4B8D8-0BB6-407C-A7BF-5B40E0BE642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842530B7-B363-4084-A0C2-AF3620191541}" type="pres">
      <dgm:prSet presAssocID="{5C97F602-3386-4E52-9166-76E2D3E83696}" presName="root2" presStyleCnt="0"/>
      <dgm:spPr/>
    </dgm:pt>
    <dgm:pt modelId="{BB1052A1-9A80-4DE2-AB6E-5BD6A0FD6467}" type="pres">
      <dgm:prSet presAssocID="{5C97F602-3386-4E52-9166-76E2D3E83696}" presName="LevelTwoTextNode" presStyleLbl="node2" presStyleIdx="0" presStyleCnt="2" custLinFactNeighborY="-98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E73217-EDA5-43F8-BFDB-04AC76922275}" type="pres">
      <dgm:prSet presAssocID="{5C97F602-3386-4E52-9166-76E2D3E83696}" presName="level3hierChild" presStyleCnt="0"/>
      <dgm:spPr/>
    </dgm:pt>
    <dgm:pt modelId="{8D7952E7-CAF7-4936-8104-542063863543}" type="pres">
      <dgm:prSet presAssocID="{F1BEB564-3A0E-4EA2-84EE-D5D087DF49DB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363803B5-F0A3-40BE-9467-DF2900EE821F}" type="pres">
      <dgm:prSet presAssocID="{F1BEB564-3A0E-4EA2-84EE-D5D087DF49DB}" presName="connTx" presStyleLbl="parChTrans1D3" presStyleIdx="0" presStyleCnt="5"/>
      <dgm:spPr/>
      <dgm:t>
        <a:bodyPr/>
        <a:lstStyle/>
        <a:p>
          <a:endParaRPr lang="en-US"/>
        </a:p>
      </dgm:t>
    </dgm:pt>
    <dgm:pt modelId="{9B8F6375-35D2-46A9-8321-FFCC078BF286}" type="pres">
      <dgm:prSet presAssocID="{7C5F4A91-73CA-4371-90C4-DAAA08745395}" presName="root2" presStyleCnt="0"/>
      <dgm:spPr/>
    </dgm:pt>
    <dgm:pt modelId="{F7C8AF78-3860-4F65-83BA-B4DF4145B701}" type="pres">
      <dgm:prSet presAssocID="{7C5F4A91-73CA-4371-90C4-DAAA08745395}" presName="LevelTwoTextNode" presStyleLbl="node3" presStyleIdx="0" presStyleCnt="5" custScaleX="1598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81EB9C-FBDB-41F8-9420-F53F04D357D3}" type="pres">
      <dgm:prSet presAssocID="{7C5F4A91-73CA-4371-90C4-DAAA08745395}" presName="level3hierChild" presStyleCnt="0"/>
      <dgm:spPr/>
    </dgm:pt>
    <dgm:pt modelId="{D5AE09AE-3E4B-48B8-958A-BDB9D1C919B0}" type="pres">
      <dgm:prSet presAssocID="{1D4B43F7-D728-437B-9A1C-4AAD1409DE78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AB61665E-78B8-4F39-8FA6-F0BE3659524F}" type="pres">
      <dgm:prSet presAssocID="{1D4B43F7-D728-437B-9A1C-4AAD1409DE78}" presName="connTx" presStyleLbl="parChTrans1D3" presStyleIdx="1" presStyleCnt="5"/>
      <dgm:spPr/>
      <dgm:t>
        <a:bodyPr/>
        <a:lstStyle/>
        <a:p>
          <a:endParaRPr lang="en-US"/>
        </a:p>
      </dgm:t>
    </dgm:pt>
    <dgm:pt modelId="{A98A6A56-36BA-4F3C-87F6-9477E59C715D}" type="pres">
      <dgm:prSet presAssocID="{00552432-1D67-4ADB-9A79-348868B7C222}" presName="root2" presStyleCnt="0"/>
      <dgm:spPr/>
    </dgm:pt>
    <dgm:pt modelId="{FB3605E2-1AF1-4DD0-8452-7553CE8DB3B9}" type="pres">
      <dgm:prSet presAssocID="{00552432-1D67-4ADB-9A79-348868B7C222}" presName="LevelTwoTextNode" presStyleLbl="node3" presStyleIdx="1" presStyleCnt="5" custScaleX="162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EFCF56-556F-427F-A287-B8F8D1D4A6E9}" type="pres">
      <dgm:prSet presAssocID="{00552432-1D67-4ADB-9A79-348868B7C222}" presName="level3hierChild" presStyleCnt="0"/>
      <dgm:spPr/>
    </dgm:pt>
    <dgm:pt modelId="{B2332B95-ED38-47F5-847F-C298F286A000}" type="pres">
      <dgm:prSet presAssocID="{4B8C5CCF-69C4-428F-B0C5-8FE272814F63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18CD13BB-1DF8-4081-A9D1-94BB17F90AAC}" type="pres">
      <dgm:prSet presAssocID="{4B8C5CCF-69C4-428F-B0C5-8FE272814F63}" presName="connTx" presStyleLbl="parChTrans1D3" presStyleIdx="2" presStyleCnt="5"/>
      <dgm:spPr/>
      <dgm:t>
        <a:bodyPr/>
        <a:lstStyle/>
        <a:p>
          <a:endParaRPr lang="en-US"/>
        </a:p>
      </dgm:t>
    </dgm:pt>
    <dgm:pt modelId="{178CC2F4-1886-4C74-812E-E671BF6E1515}" type="pres">
      <dgm:prSet presAssocID="{7F4F388C-9155-4E01-9F40-67D1C881B2EE}" presName="root2" presStyleCnt="0"/>
      <dgm:spPr/>
    </dgm:pt>
    <dgm:pt modelId="{B620C4F7-9533-49C0-968E-6F75DC29237A}" type="pres">
      <dgm:prSet presAssocID="{7F4F388C-9155-4E01-9F40-67D1C881B2EE}" presName="LevelTwoTextNode" presStyleLbl="node3" presStyleIdx="2" presStyleCnt="5" custScaleX="162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F2E435-80DF-496F-920C-27AA746DB2AE}" type="pres">
      <dgm:prSet presAssocID="{7F4F388C-9155-4E01-9F40-67D1C881B2EE}" presName="level3hierChild" presStyleCnt="0"/>
      <dgm:spPr/>
    </dgm:pt>
    <dgm:pt modelId="{8FCE9613-DE28-4FA3-9F6B-3CB7CB465A61}" type="pres">
      <dgm:prSet presAssocID="{04DC396A-11B2-4B65-A292-E4F721FBA586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3EE5E345-44B7-4F56-B39E-97AD645D96FA}" type="pres">
      <dgm:prSet presAssocID="{04DC396A-11B2-4B65-A292-E4F721FBA586}" presName="connTx" presStyleLbl="parChTrans1D3" presStyleIdx="3" presStyleCnt="5"/>
      <dgm:spPr/>
      <dgm:t>
        <a:bodyPr/>
        <a:lstStyle/>
        <a:p>
          <a:endParaRPr lang="en-US"/>
        </a:p>
      </dgm:t>
    </dgm:pt>
    <dgm:pt modelId="{77DF4BB7-CED5-415B-98FD-190EBC80B38B}" type="pres">
      <dgm:prSet presAssocID="{033E7997-51E1-4AE5-A41F-D888635A112A}" presName="root2" presStyleCnt="0"/>
      <dgm:spPr/>
    </dgm:pt>
    <dgm:pt modelId="{56520737-BEE0-4FB5-8C81-5F62BE3C5791}" type="pres">
      <dgm:prSet presAssocID="{033E7997-51E1-4AE5-A41F-D888635A112A}" presName="LevelTwoTextNode" presStyleLbl="node3" presStyleIdx="3" presStyleCnt="5" custScaleX="162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647BDD-1DD5-4AB7-934A-248A3614B5DC}" type="pres">
      <dgm:prSet presAssocID="{033E7997-51E1-4AE5-A41F-D888635A112A}" presName="level3hierChild" presStyleCnt="0"/>
      <dgm:spPr/>
    </dgm:pt>
    <dgm:pt modelId="{EBC030B5-412E-4662-ADC7-CDF11E582853}" type="pres">
      <dgm:prSet presAssocID="{925C40F6-A1F1-4D0C-9BF1-44D674D0E6FA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993E8313-94E7-471E-9837-FF144D26E53D}" type="pres">
      <dgm:prSet presAssocID="{925C40F6-A1F1-4D0C-9BF1-44D674D0E6FA}" presName="connTx" presStyleLbl="parChTrans1D3" presStyleIdx="4" presStyleCnt="5"/>
      <dgm:spPr/>
      <dgm:t>
        <a:bodyPr/>
        <a:lstStyle/>
        <a:p>
          <a:endParaRPr lang="en-US"/>
        </a:p>
      </dgm:t>
    </dgm:pt>
    <dgm:pt modelId="{CE3ACB59-7A41-4C4E-B654-6CB0B730E6E4}" type="pres">
      <dgm:prSet presAssocID="{0F5F0309-3CF1-4C2B-9F46-4799C0CC1016}" presName="root2" presStyleCnt="0"/>
      <dgm:spPr/>
    </dgm:pt>
    <dgm:pt modelId="{51BF36FE-F120-41D4-92FF-BCD213829035}" type="pres">
      <dgm:prSet presAssocID="{0F5F0309-3CF1-4C2B-9F46-4799C0CC1016}" presName="LevelTwoTextNode" presStyleLbl="node3" presStyleIdx="4" presStyleCnt="5" custScaleX="162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6ABE13-19F6-42AE-9145-19740ED36EAA}" type="pres">
      <dgm:prSet presAssocID="{0F5F0309-3CF1-4C2B-9F46-4799C0CC1016}" presName="level3hierChild" presStyleCnt="0"/>
      <dgm:spPr/>
    </dgm:pt>
    <dgm:pt modelId="{6EC8148E-2FF0-4B85-A1C7-1847CD53FFE8}" type="pres">
      <dgm:prSet presAssocID="{C4C464D5-4BEA-4044-81DB-9EAA12979CE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24EC9CD4-D7EE-4E29-A355-D8FD8345E4B1}" type="pres">
      <dgm:prSet presAssocID="{C4C464D5-4BEA-4044-81DB-9EAA12979CE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0E91782-E06B-46D8-B2C9-D6AA91296950}" type="pres">
      <dgm:prSet presAssocID="{FA841FCD-DEA3-423B-BED9-FEB68BBE6A85}" presName="root2" presStyleCnt="0"/>
      <dgm:spPr/>
    </dgm:pt>
    <dgm:pt modelId="{47ECD826-B5BE-4D15-A00B-CBAD6BCD94CF}" type="pres">
      <dgm:prSet presAssocID="{FA841FCD-DEA3-423B-BED9-FEB68BBE6A85}" presName="LevelTwoTextNode" presStyleLbl="node2" presStyleIdx="1" presStyleCnt="2" custLinFactNeighborY="489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019BD0-0D59-42D6-899D-7C776A59F2FC}" type="pres">
      <dgm:prSet presAssocID="{FA841FCD-DEA3-423B-BED9-FEB68BBE6A85}" presName="level3hierChild" presStyleCnt="0"/>
      <dgm:spPr/>
    </dgm:pt>
  </dgm:ptLst>
  <dgm:cxnLst>
    <dgm:cxn modelId="{34371630-CFCA-48D4-8574-25D67D5A6D51}" srcId="{3008D830-9F6A-4F2D-8E5A-9B6A5A646051}" destId="{5C97F602-3386-4E52-9166-76E2D3E83696}" srcOrd="0" destOrd="0" parTransId="{FDF4B8D8-0BB6-407C-A7BF-5B40E0BE6420}" sibTransId="{BB2B0497-0F57-41FD-B8CC-F3E07B22BD26}"/>
    <dgm:cxn modelId="{C8313ED2-F735-4DD4-9843-B55FA4422684}" srcId="{3008D830-9F6A-4F2D-8E5A-9B6A5A646051}" destId="{FA841FCD-DEA3-423B-BED9-FEB68BBE6A85}" srcOrd="1" destOrd="0" parTransId="{C4C464D5-4BEA-4044-81DB-9EAA12979CE8}" sibTransId="{42E435D8-F046-4518-AFCE-1589A0164787}"/>
    <dgm:cxn modelId="{917DBA40-529E-414B-84E3-C14E0F9DDEE6}" type="presOf" srcId="{7C5F4A91-73CA-4371-90C4-DAAA08745395}" destId="{F7C8AF78-3860-4F65-83BA-B4DF4145B701}" srcOrd="0" destOrd="0" presId="urn:microsoft.com/office/officeart/2005/8/layout/hierarchy2"/>
    <dgm:cxn modelId="{6E0E7610-E320-455B-9056-D659978F9CDA}" type="presOf" srcId="{04DC396A-11B2-4B65-A292-E4F721FBA586}" destId="{3EE5E345-44B7-4F56-B39E-97AD645D96FA}" srcOrd="1" destOrd="0" presId="urn:microsoft.com/office/officeart/2005/8/layout/hierarchy2"/>
    <dgm:cxn modelId="{8ECB7FF5-240B-43CE-B363-926DA6B80863}" type="presOf" srcId="{FA841FCD-DEA3-423B-BED9-FEB68BBE6A85}" destId="{47ECD826-B5BE-4D15-A00B-CBAD6BCD94CF}" srcOrd="0" destOrd="0" presId="urn:microsoft.com/office/officeart/2005/8/layout/hierarchy2"/>
    <dgm:cxn modelId="{204A6F4B-EEC2-4307-86D6-B1E2B075B5CB}" type="presOf" srcId="{1D4B43F7-D728-437B-9A1C-4AAD1409DE78}" destId="{AB61665E-78B8-4F39-8FA6-F0BE3659524F}" srcOrd="1" destOrd="0" presId="urn:microsoft.com/office/officeart/2005/8/layout/hierarchy2"/>
    <dgm:cxn modelId="{C6668D11-3AED-4DF9-82E6-8EDFCFDCC50C}" type="presOf" srcId="{FDF4B8D8-0BB6-407C-A7BF-5B40E0BE6420}" destId="{C6E9A085-A4F5-4B18-BBB5-90FBCB01773A}" srcOrd="1" destOrd="0" presId="urn:microsoft.com/office/officeart/2005/8/layout/hierarchy2"/>
    <dgm:cxn modelId="{7B7639F0-2441-4F21-B7F8-9DAFCB7F706D}" type="presOf" srcId="{04DC396A-11B2-4B65-A292-E4F721FBA586}" destId="{8FCE9613-DE28-4FA3-9F6B-3CB7CB465A61}" srcOrd="0" destOrd="0" presId="urn:microsoft.com/office/officeart/2005/8/layout/hierarchy2"/>
    <dgm:cxn modelId="{0A9B6393-C3A4-45FB-BD14-4737678E20E4}" type="presOf" srcId="{5C97F602-3386-4E52-9166-76E2D3E83696}" destId="{BB1052A1-9A80-4DE2-AB6E-5BD6A0FD6467}" srcOrd="0" destOrd="0" presId="urn:microsoft.com/office/officeart/2005/8/layout/hierarchy2"/>
    <dgm:cxn modelId="{C4C5844F-8B86-45C4-A027-95ADE7A724E9}" type="presOf" srcId="{00552432-1D67-4ADB-9A79-348868B7C222}" destId="{FB3605E2-1AF1-4DD0-8452-7553CE8DB3B9}" srcOrd="0" destOrd="0" presId="urn:microsoft.com/office/officeart/2005/8/layout/hierarchy2"/>
    <dgm:cxn modelId="{C949E020-2440-45CA-9010-2AEC7B473B0F}" type="presOf" srcId="{925C40F6-A1F1-4D0C-9BF1-44D674D0E6FA}" destId="{993E8313-94E7-471E-9837-FF144D26E53D}" srcOrd="1" destOrd="0" presId="urn:microsoft.com/office/officeart/2005/8/layout/hierarchy2"/>
    <dgm:cxn modelId="{2D8274B4-A5E4-405C-9BCB-9D752BCDD1A3}" type="presOf" srcId="{F1BEB564-3A0E-4EA2-84EE-D5D087DF49DB}" destId="{8D7952E7-CAF7-4936-8104-542063863543}" srcOrd="0" destOrd="0" presId="urn:microsoft.com/office/officeart/2005/8/layout/hierarchy2"/>
    <dgm:cxn modelId="{D8214D63-D74B-43BE-9CD7-9213262259BE}" type="presOf" srcId="{0F5F0309-3CF1-4C2B-9F46-4799C0CC1016}" destId="{51BF36FE-F120-41D4-92FF-BCD213829035}" srcOrd="0" destOrd="0" presId="urn:microsoft.com/office/officeart/2005/8/layout/hierarchy2"/>
    <dgm:cxn modelId="{F037C9FF-9119-46F0-91F0-E026D8851807}" type="presOf" srcId="{C4C464D5-4BEA-4044-81DB-9EAA12979CE8}" destId="{6EC8148E-2FF0-4B85-A1C7-1847CD53FFE8}" srcOrd="0" destOrd="0" presId="urn:microsoft.com/office/officeart/2005/8/layout/hierarchy2"/>
    <dgm:cxn modelId="{E232D186-3CE4-472E-8BCC-359A5239A620}" srcId="{5C97F602-3386-4E52-9166-76E2D3E83696}" destId="{7C5F4A91-73CA-4371-90C4-DAAA08745395}" srcOrd="0" destOrd="0" parTransId="{F1BEB564-3A0E-4EA2-84EE-D5D087DF49DB}" sibTransId="{FCB1D6BD-64B5-45C5-8EF9-8554D725EF58}"/>
    <dgm:cxn modelId="{A2EFA566-CF78-46AD-8573-BC39BC76BCCF}" type="presOf" srcId="{7F4F388C-9155-4E01-9F40-67D1C881B2EE}" destId="{B620C4F7-9533-49C0-968E-6F75DC29237A}" srcOrd="0" destOrd="0" presId="urn:microsoft.com/office/officeart/2005/8/layout/hierarchy2"/>
    <dgm:cxn modelId="{51E1AA88-620E-4DCC-9F56-219A4C032A9C}" srcId="{040768E3-9CDD-4316-AB45-126BF821685F}" destId="{3008D830-9F6A-4F2D-8E5A-9B6A5A646051}" srcOrd="0" destOrd="0" parTransId="{0BD21988-32BB-4DB9-B9E7-929939A66B9D}" sibTransId="{190833E6-B719-4F9A-B7F6-6651D66A1D17}"/>
    <dgm:cxn modelId="{E73A6DF6-CCEE-4C43-81BC-A3DAED4D8923}" type="presOf" srcId="{3008D830-9F6A-4F2D-8E5A-9B6A5A646051}" destId="{38527A6D-9954-44B8-B7FC-A7CDB31C84E4}" srcOrd="0" destOrd="0" presId="urn:microsoft.com/office/officeart/2005/8/layout/hierarchy2"/>
    <dgm:cxn modelId="{B6F22863-7378-463D-8035-CFA87AFD1ABF}" type="presOf" srcId="{4B8C5CCF-69C4-428F-B0C5-8FE272814F63}" destId="{B2332B95-ED38-47F5-847F-C298F286A000}" srcOrd="0" destOrd="0" presId="urn:microsoft.com/office/officeart/2005/8/layout/hierarchy2"/>
    <dgm:cxn modelId="{694A8E95-BC48-47F0-8AE5-95F0EA5D5231}" type="presOf" srcId="{C4C464D5-4BEA-4044-81DB-9EAA12979CE8}" destId="{24EC9CD4-D7EE-4E29-A355-D8FD8345E4B1}" srcOrd="1" destOrd="0" presId="urn:microsoft.com/office/officeart/2005/8/layout/hierarchy2"/>
    <dgm:cxn modelId="{5806E4E8-EB64-419B-AFBC-5E0D5A661FFC}" srcId="{5C97F602-3386-4E52-9166-76E2D3E83696}" destId="{00552432-1D67-4ADB-9A79-348868B7C222}" srcOrd="1" destOrd="0" parTransId="{1D4B43F7-D728-437B-9A1C-4AAD1409DE78}" sibTransId="{B02FB8BA-558D-4F17-A7F3-7A9F4CE08DB3}"/>
    <dgm:cxn modelId="{B426735E-2E5A-4823-9228-50189A1213A4}" type="presOf" srcId="{040768E3-9CDD-4316-AB45-126BF821685F}" destId="{6827D46C-6EA4-45CB-86A5-D157666BB7F5}" srcOrd="0" destOrd="0" presId="urn:microsoft.com/office/officeart/2005/8/layout/hierarchy2"/>
    <dgm:cxn modelId="{5489D65A-F8AC-4C38-B8B3-12EB53BB4435}" type="presOf" srcId="{F1BEB564-3A0E-4EA2-84EE-D5D087DF49DB}" destId="{363803B5-F0A3-40BE-9467-DF2900EE821F}" srcOrd="1" destOrd="0" presId="urn:microsoft.com/office/officeart/2005/8/layout/hierarchy2"/>
    <dgm:cxn modelId="{967602D2-FBC5-46F7-AC71-69C0472143AC}" srcId="{5C97F602-3386-4E52-9166-76E2D3E83696}" destId="{033E7997-51E1-4AE5-A41F-D888635A112A}" srcOrd="3" destOrd="0" parTransId="{04DC396A-11B2-4B65-A292-E4F721FBA586}" sibTransId="{66A7D8F4-7FDD-4F69-A169-87D9CBBE98D4}"/>
    <dgm:cxn modelId="{B90CC6F8-0ACC-429F-B85D-EBF32A3AA13D}" type="presOf" srcId="{925C40F6-A1F1-4D0C-9BF1-44D674D0E6FA}" destId="{EBC030B5-412E-4662-ADC7-CDF11E582853}" srcOrd="0" destOrd="0" presId="urn:microsoft.com/office/officeart/2005/8/layout/hierarchy2"/>
    <dgm:cxn modelId="{F92A31B4-BEF6-4239-A1B2-44FE7809D4CC}" type="presOf" srcId="{1D4B43F7-D728-437B-9A1C-4AAD1409DE78}" destId="{D5AE09AE-3E4B-48B8-958A-BDB9D1C919B0}" srcOrd="0" destOrd="0" presId="urn:microsoft.com/office/officeart/2005/8/layout/hierarchy2"/>
    <dgm:cxn modelId="{A5DB8C87-16A2-4B41-9442-BD1CAF11ABCE}" srcId="{5C97F602-3386-4E52-9166-76E2D3E83696}" destId="{0F5F0309-3CF1-4C2B-9F46-4799C0CC1016}" srcOrd="4" destOrd="0" parTransId="{925C40F6-A1F1-4D0C-9BF1-44D674D0E6FA}" sibTransId="{151456E6-9698-4110-B0BC-89830A0C3468}"/>
    <dgm:cxn modelId="{D5C5F039-D951-40B9-A5EC-7D929F97D081}" srcId="{5C97F602-3386-4E52-9166-76E2D3E83696}" destId="{7F4F388C-9155-4E01-9F40-67D1C881B2EE}" srcOrd="2" destOrd="0" parTransId="{4B8C5CCF-69C4-428F-B0C5-8FE272814F63}" sibTransId="{BCB675CE-9F4E-4319-93D4-BEB5E26BA0B7}"/>
    <dgm:cxn modelId="{23F6BE66-DD71-46A0-943B-E90899BA55A7}" type="presOf" srcId="{FDF4B8D8-0BB6-407C-A7BF-5B40E0BE6420}" destId="{82AFC497-079A-45B1-8688-6A81E1328511}" srcOrd="0" destOrd="0" presId="urn:microsoft.com/office/officeart/2005/8/layout/hierarchy2"/>
    <dgm:cxn modelId="{29FF14A8-2F1A-40BC-8057-8AE220D6A01F}" type="presOf" srcId="{4B8C5CCF-69C4-428F-B0C5-8FE272814F63}" destId="{18CD13BB-1DF8-4081-A9D1-94BB17F90AAC}" srcOrd="1" destOrd="0" presId="urn:microsoft.com/office/officeart/2005/8/layout/hierarchy2"/>
    <dgm:cxn modelId="{F6AB0900-05BF-4C60-8BA1-891705C2B44B}" type="presOf" srcId="{033E7997-51E1-4AE5-A41F-D888635A112A}" destId="{56520737-BEE0-4FB5-8C81-5F62BE3C5791}" srcOrd="0" destOrd="0" presId="urn:microsoft.com/office/officeart/2005/8/layout/hierarchy2"/>
    <dgm:cxn modelId="{72E70839-823D-4A58-899E-49B7A9571E15}" type="presParOf" srcId="{6827D46C-6EA4-45CB-86A5-D157666BB7F5}" destId="{418AB767-E55D-42B3-A8B4-7820E465F510}" srcOrd="0" destOrd="0" presId="urn:microsoft.com/office/officeart/2005/8/layout/hierarchy2"/>
    <dgm:cxn modelId="{F53A2B7C-3963-48B0-A201-A3DCE39116B8}" type="presParOf" srcId="{418AB767-E55D-42B3-A8B4-7820E465F510}" destId="{38527A6D-9954-44B8-B7FC-A7CDB31C84E4}" srcOrd="0" destOrd="0" presId="urn:microsoft.com/office/officeart/2005/8/layout/hierarchy2"/>
    <dgm:cxn modelId="{74E3CCAB-B2AF-407B-B0EE-0B07C996179A}" type="presParOf" srcId="{418AB767-E55D-42B3-A8B4-7820E465F510}" destId="{AFA7EC20-A7E5-40D0-9878-5BE4518F7B3C}" srcOrd="1" destOrd="0" presId="urn:microsoft.com/office/officeart/2005/8/layout/hierarchy2"/>
    <dgm:cxn modelId="{62EC0317-2478-407B-B393-FE3EE5363CF9}" type="presParOf" srcId="{AFA7EC20-A7E5-40D0-9878-5BE4518F7B3C}" destId="{82AFC497-079A-45B1-8688-6A81E1328511}" srcOrd="0" destOrd="0" presId="urn:microsoft.com/office/officeart/2005/8/layout/hierarchy2"/>
    <dgm:cxn modelId="{2C94062E-64C9-44F8-B7F1-45C36DBCE8BC}" type="presParOf" srcId="{82AFC497-079A-45B1-8688-6A81E1328511}" destId="{C6E9A085-A4F5-4B18-BBB5-90FBCB01773A}" srcOrd="0" destOrd="0" presId="urn:microsoft.com/office/officeart/2005/8/layout/hierarchy2"/>
    <dgm:cxn modelId="{AE29BA93-D15F-4CBB-9BAC-AE5BE23CB5D1}" type="presParOf" srcId="{AFA7EC20-A7E5-40D0-9878-5BE4518F7B3C}" destId="{842530B7-B363-4084-A0C2-AF3620191541}" srcOrd="1" destOrd="0" presId="urn:microsoft.com/office/officeart/2005/8/layout/hierarchy2"/>
    <dgm:cxn modelId="{CC3655CE-7D4A-47FC-B6AF-0A2553686E16}" type="presParOf" srcId="{842530B7-B363-4084-A0C2-AF3620191541}" destId="{BB1052A1-9A80-4DE2-AB6E-5BD6A0FD6467}" srcOrd="0" destOrd="0" presId="urn:microsoft.com/office/officeart/2005/8/layout/hierarchy2"/>
    <dgm:cxn modelId="{8026834A-C229-4B3C-8C5D-30C1D9F993FD}" type="presParOf" srcId="{842530B7-B363-4084-A0C2-AF3620191541}" destId="{10E73217-EDA5-43F8-BFDB-04AC76922275}" srcOrd="1" destOrd="0" presId="urn:microsoft.com/office/officeart/2005/8/layout/hierarchy2"/>
    <dgm:cxn modelId="{8537AD88-DA39-4883-9C52-DA956B794DE7}" type="presParOf" srcId="{10E73217-EDA5-43F8-BFDB-04AC76922275}" destId="{8D7952E7-CAF7-4936-8104-542063863543}" srcOrd="0" destOrd="0" presId="urn:microsoft.com/office/officeart/2005/8/layout/hierarchy2"/>
    <dgm:cxn modelId="{0800956C-96AE-4EA8-8558-5593D9DA4AB8}" type="presParOf" srcId="{8D7952E7-CAF7-4936-8104-542063863543}" destId="{363803B5-F0A3-40BE-9467-DF2900EE821F}" srcOrd="0" destOrd="0" presId="urn:microsoft.com/office/officeart/2005/8/layout/hierarchy2"/>
    <dgm:cxn modelId="{9B0F3C6A-1374-47C5-8431-054D1FA19583}" type="presParOf" srcId="{10E73217-EDA5-43F8-BFDB-04AC76922275}" destId="{9B8F6375-35D2-46A9-8321-FFCC078BF286}" srcOrd="1" destOrd="0" presId="urn:microsoft.com/office/officeart/2005/8/layout/hierarchy2"/>
    <dgm:cxn modelId="{156914A4-6BE0-4432-BA69-4CE1108ACAC7}" type="presParOf" srcId="{9B8F6375-35D2-46A9-8321-FFCC078BF286}" destId="{F7C8AF78-3860-4F65-83BA-B4DF4145B701}" srcOrd="0" destOrd="0" presId="urn:microsoft.com/office/officeart/2005/8/layout/hierarchy2"/>
    <dgm:cxn modelId="{4F7BE02C-0FF0-4E2C-8178-501027004B88}" type="presParOf" srcId="{9B8F6375-35D2-46A9-8321-FFCC078BF286}" destId="{0D81EB9C-FBDB-41F8-9420-F53F04D357D3}" srcOrd="1" destOrd="0" presId="urn:microsoft.com/office/officeart/2005/8/layout/hierarchy2"/>
    <dgm:cxn modelId="{507E3E89-A299-4E7F-88B0-ADCE90ED2EE2}" type="presParOf" srcId="{10E73217-EDA5-43F8-BFDB-04AC76922275}" destId="{D5AE09AE-3E4B-48B8-958A-BDB9D1C919B0}" srcOrd="2" destOrd="0" presId="urn:microsoft.com/office/officeart/2005/8/layout/hierarchy2"/>
    <dgm:cxn modelId="{FF76F0B4-C45E-4C60-ACEC-858F2FC90F24}" type="presParOf" srcId="{D5AE09AE-3E4B-48B8-958A-BDB9D1C919B0}" destId="{AB61665E-78B8-4F39-8FA6-F0BE3659524F}" srcOrd="0" destOrd="0" presId="urn:microsoft.com/office/officeart/2005/8/layout/hierarchy2"/>
    <dgm:cxn modelId="{9B4BDA18-F2DE-4805-A821-76F302B472E8}" type="presParOf" srcId="{10E73217-EDA5-43F8-BFDB-04AC76922275}" destId="{A98A6A56-36BA-4F3C-87F6-9477E59C715D}" srcOrd="3" destOrd="0" presId="urn:microsoft.com/office/officeart/2005/8/layout/hierarchy2"/>
    <dgm:cxn modelId="{F2BEFE14-C4A9-48BA-8847-9545A5619BAC}" type="presParOf" srcId="{A98A6A56-36BA-4F3C-87F6-9477E59C715D}" destId="{FB3605E2-1AF1-4DD0-8452-7553CE8DB3B9}" srcOrd="0" destOrd="0" presId="urn:microsoft.com/office/officeart/2005/8/layout/hierarchy2"/>
    <dgm:cxn modelId="{C6115673-51B2-47FF-BA20-6F2EABC9CDB6}" type="presParOf" srcId="{A98A6A56-36BA-4F3C-87F6-9477E59C715D}" destId="{D7EFCF56-556F-427F-A287-B8F8D1D4A6E9}" srcOrd="1" destOrd="0" presId="urn:microsoft.com/office/officeart/2005/8/layout/hierarchy2"/>
    <dgm:cxn modelId="{A44A509C-8A94-4856-ADBA-7A5C812705A7}" type="presParOf" srcId="{10E73217-EDA5-43F8-BFDB-04AC76922275}" destId="{B2332B95-ED38-47F5-847F-C298F286A000}" srcOrd="4" destOrd="0" presId="urn:microsoft.com/office/officeart/2005/8/layout/hierarchy2"/>
    <dgm:cxn modelId="{EA5F4F84-BC45-4C18-9991-84CAC3A40DFE}" type="presParOf" srcId="{B2332B95-ED38-47F5-847F-C298F286A000}" destId="{18CD13BB-1DF8-4081-A9D1-94BB17F90AAC}" srcOrd="0" destOrd="0" presId="urn:microsoft.com/office/officeart/2005/8/layout/hierarchy2"/>
    <dgm:cxn modelId="{C31B7224-F34B-437F-AA23-1032DB45C523}" type="presParOf" srcId="{10E73217-EDA5-43F8-BFDB-04AC76922275}" destId="{178CC2F4-1886-4C74-812E-E671BF6E1515}" srcOrd="5" destOrd="0" presId="urn:microsoft.com/office/officeart/2005/8/layout/hierarchy2"/>
    <dgm:cxn modelId="{A3A9CC17-137F-4D82-AA70-CE251B04F232}" type="presParOf" srcId="{178CC2F4-1886-4C74-812E-E671BF6E1515}" destId="{B620C4F7-9533-49C0-968E-6F75DC29237A}" srcOrd="0" destOrd="0" presId="urn:microsoft.com/office/officeart/2005/8/layout/hierarchy2"/>
    <dgm:cxn modelId="{647CCEBC-71AD-4F97-AF59-B34D389BA2AA}" type="presParOf" srcId="{178CC2F4-1886-4C74-812E-E671BF6E1515}" destId="{73F2E435-80DF-496F-920C-27AA746DB2AE}" srcOrd="1" destOrd="0" presId="urn:microsoft.com/office/officeart/2005/8/layout/hierarchy2"/>
    <dgm:cxn modelId="{9D8C63A8-E916-479B-B2B1-8A8769F5A7BD}" type="presParOf" srcId="{10E73217-EDA5-43F8-BFDB-04AC76922275}" destId="{8FCE9613-DE28-4FA3-9F6B-3CB7CB465A61}" srcOrd="6" destOrd="0" presId="urn:microsoft.com/office/officeart/2005/8/layout/hierarchy2"/>
    <dgm:cxn modelId="{46103086-8ACB-457A-8910-097EEA5B1D51}" type="presParOf" srcId="{8FCE9613-DE28-4FA3-9F6B-3CB7CB465A61}" destId="{3EE5E345-44B7-4F56-B39E-97AD645D96FA}" srcOrd="0" destOrd="0" presId="urn:microsoft.com/office/officeart/2005/8/layout/hierarchy2"/>
    <dgm:cxn modelId="{14CA85AF-4ED3-422F-A997-BC9F2696747C}" type="presParOf" srcId="{10E73217-EDA5-43F8-BFDB-04AC76922275}" destId="{77DF4BB7-CED5-415B-98FD-190EBC80B38B}" srcOrd="7" destOrd="0" presId="urn:microsoft.com/office/officeart/2005/8/layout/hierarchy2"/>
    <dgm:cxn modelId="{143CF523-E97D-48C0-BDA1-F58AEA445344}" type="presParOf" srcId="{77DF4BB7-CED5-415B-98FD-190EBC80B38B}" destId="{56520737-BEE0-4FB5-8C81-5F62BE3C5791}" srcOrd="0" destOrd="0" presId="urn:microsoft.com/office/officeart/2005/8/layout/hierarchy2"/>
    <dgm:cxn modelId="{FA73102D-C06B-46AD-839F-7DF6DB0C18AC}" type="presParOf" srcId="{77DF4BB7-CED5-415B-98FD-190EBC80B38B}" destId="{09647BDD-1DD5-4AB7-934A-248A3614B5DC}" srcOrd="1" destOrd="0" presId="urn:microsoft.com/office/officeart/2005/8/layout/hierarchy2"/>
    <dgm:cxn modelId="{979687D3-363E-499B-B4A9-E3F6704200CE}" type="presParOf" srcId="{10E73217-EDA5-43F8-BFDB-04AC76922275}" destId="{EBC030B5-412E-4662-ADC7-CDF11E582853}" srcOrd="8" destOrd="0" presId="urn:microsoft.com/office/officeart/2005/8/layout/hierarchy2"/>
    <dgm:cxn modelId="{3E8DDCC0-4D98-488B-97CC-7899A0246157}" type="presParOf" srcId="{EBC030B5-412E-4662-ADC7-CDF11E582853}" destId="{993E8313-94E7-471E-9837-FF144D26E53D}" srcOrd="0" destOrd="0" presId="urn:microsoft.com/office/officeart/2005/8/layout/hierarchy2"/>
    <dgm:cxn modelId="{87496185-043E-49E6-8601-D6BBED5F44CB}" type="presParOf" srcId="{10E73217-EDA5-43F8-BFDB-04AC76922275}" destId="{CE3ACB59-7A41-4C4E-B654-6CB0B730E6E4}" srcOrd="9" destOrd="0" presId="urn:microsoft.com/office/officeart/2005/8/layout/hierarchy2"/>
    <dgm:cxn modelId="{6079D35B-F1F4-44EB-8F20-743498F1C429}" type="presParOf" srcId="{CE3ACB59-7A41-4C4E-B654-6CB0B730E6E4}" destId="{51BF36FE-F120-41D4-92FF-BCD213829035}" srcOrd="0" destOrd="0" presId="urn:microsoft.com/office/officeart/2005/8/layout/hierarchy2"/>
    <dgm:cxn modelId="{911BBB1C-7514-4E60-84E0-791B32E05C98}" type="presParOf" srcId="{CE3ACB59-7A41-4C4E-B654-6CB0B730E6E4}" destId="{F16ABE13-19F6-42AE-9145-19740ED36EAA}" srcOrd="1" destOrd="0" presId="urn:microsoft.com/office/officeart/2005/8/layout/hierarchy2"/>
    <dgm:cxn modelId="{B595C9DA-BA5E-484B-868E-C897D2518964}" type="presParOf" srcId="{AFA7EC20-A7E5-40D0-9878-5BE4518F7B3C}" destId="{6EC8148E-2FF0-4B85-A1C7-1847CD53FFE8}" srcOrd="2" destOrd="0" presId="urn:microsoft.com/office/officeart/2005/8/layout/hierarchy2"/>
    <dgm:cxn modelId="{C8F5C235-1118-4FC5-B593-AC9A2F47AB3C}" type="presParOf" srcId="{6EC8148E-2FF0-4B85-A1C7-1847CD53FFE8}" destId="{24EC9CD4-D7EE-4E29-A355-D8FD8345E4B1}" srcOrd="0" destOrd="0" presId="urn:microsoft.com/office/officeart/2005/8/layout/hierarchy2"/>
    <dgm:cxn modelId="{345E5FDA-238E-4B38-9E60-FC521ABF6E3B}" type="presParOf" srcId="{AFA7EC20-A7E5-40D0-9878-5BE4518F7B3C}" destId="{90E91782-E06B-46D8-B2C9-D6AA91296950}" srcOrd="3" destOrd="0" presId="urn:microsoft.com/office/officeart/2005/8/layout/hierarchy2"/>
    <dgm:cxn modelId="{AC131D06-84B3-4BA8-9A70-B052BDC0AB52}" type="presParOf" srcId="{90E91782-E06B-46D8-B2C9-D6AA91296950}" destId="{47ECD826-B5BE-4D15-A00B-CBAD6BCD94CF}" srcOrd="0" destOrd="0" presId="urn:microsoft.com/office/officeart/2005/8/layout/hierarchy2"/>
    <dgm:cxn modelId="{2491CD76-7695-40C6-80D6-D7B7F1BD2915}" type="presParOf" srcId="{90E91782-E06B-46D8-B2C9-D6AA91296950}" destId="{D4019BD0-0D59-42D6-899D-7C776A59F2FC}" srcOrd="1" destOrd="0" presId="urn:microsoft.com/office/officeart/2005/8/layout/hierarchy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B6A152-5B5D-4A1D-AFD5-D91B35BC6FA3}" type="doc">
      <dgm:prSet loTypeId="urn:microsoft.com/office/officeart/2005/8/layout/radial1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A63133-D26D-401B-B25E-2128F156ADFD}">
      <dgm:prSet phldrT="[Text]" custT="1"/>
      <dgm:spPr/>
      <dgm:t>
        <a:bodyPr/>
        <a:lstStyle/>
        <a:p>
          <a:pPr rtl="1"/>
          <a:r>
            <a:rPr lang="fa-IR" sz="2400" b="1" dirty="0" smtClean="0">
              <a:latin typeface="+mj-lt"/>
              <a:ea typeface="+mj-ea"/>
              <a:cs typeface="+mj-cs"/>
            </a:rPr>
            <a:t>محدودیت های آزمون های انشایی</a:t>
          </a:r>
          <a:endParaRPr lang="en-US" sz="2400" dirty="0"/>
        </a:p>
      </dgm:t>
    </dgm:pt>
    <dgm:pt modelId="{2539DE26-20BC-4405-847A-9C91B6D3CF30}" type="parTrans" cxnId="{FD492DB8-089D-425F-8A85-0CDB6B75F58C}">
      <dgm:prSet/>
      <dgm:spPr/>
      <dgm:t>
        <a:bodyPr/>
        <a:lstStyle/>
        <a:p>
          <a:endParaRPr lang="en-US"/>
        </a:p>
      </dgm:t>
    </dgm:pt>
    <dgm:pt modelId="{9A0A94E2-79F0-410C-A652-785B3F1ED39D}" type="sibTrans" cxnId="{FD492DB8-089D-425F-8A85-0CDB6B75F58C}">
      <dgm:prSet/>
      <dgm:spPr/>
      <dgm:t>
        <a:bodyPr/>
        <a:lstStyle/>
        <a:p>
          <a:endParaRPr lang="en-US"/>
        </a:p>
      </dgm:t>
    </dgm:pt>
    <dgm:pt modelId="{7017073B-8BC2-41A5-B0AA-3D8F65013CDC}">
      <dgm:prSet phldrT="[Text]" custT="1"/>
      <dgm:spPr/>
      <dgm:t>
        <a:bodyPr/>
        <a:lstStyle/>
        <a:p>
          <a:r>
            <a:rPr lang="fa-IR" sz="2400" dirty="0" smtClean="0"/>
            <a:t>ممکن است نظر تصحیح کننده در قضاوت دخالت کند و از دقت وعینیت نمرات بکاهد.</a:t>
          </a:r>
          <a:endParaRPr lang="en-US" sz="2400" dirty="0"/>
        </a:p>
      </dgm:t>
    </dgm:pt>
    <dgm:pt modelId="{52BF1D6F-D331-4E42-B597-18ED6FE9A1AD}" type="parTrans" cxnId="{8E1EF43B-AFB3-4827-AF7D-B87ED4254A1B}">
      <dgm:prSet/>
      <dgm:spPr/>
      <dgm:t>
        <a:bodyPr/>
        <a:lstStyle/>
        <a:p>
          <a:endParaRPr lang="en-US"/>
        </a:p>
      </dgm:t>
    </dgm:pt>
    <dgm:pt modelId="{C4C2A861-5F00-48B4-B1F1-9CA17BBD2605}" type="sibTrans" cxnId="{8E1EF43B-AFB3-4827-AF7D-B87ED4254A1B}">
      <dgm:prSet/>
      <dgm:spPr/>
      <dgm:t>
        <a:bodyPr/>
        <a:lstStyle/>
        <a:p>
          <a:endParaRPr lang="en-US"/>
        </a:p>
      </dgm:t>
    </dgm:pt>
    <dgm:pt modelId="{FBEACF4A-CE63-4575-8DB6-6A6FC64A3707}">
      <dgm:prSet phldrT="[Text]" custT="1"/>
      <dgm:spPr/>
      <dgm:t>
        <a:bodyPr/>
        <a:lstStyle/>
        <a:p>
          <a:pPr rtl="1"/>
          <a:r>
            <a:rPr lang="fa-IR" sz="2000" dirty="0" smtClean="0"/>
            <a:t>تصحیح اوراق به ویژه زمانی که تعداد شاگردان زیاد باشد بسیار وقت گیر است.</a:t>
          </a:r>
          <a:endParaRPr lang="en-US" sz="2000" dirty="0"/>
        </a:p>
      </dgm:t>
    </dgm:pt>
    <dgm:pt modelId="{76EE8999-665B-4F75-9A85-7CD04CB050AC}" type="parTrans" cxnId="{B11AB3BC-0788-4567-AB87-C1DC676FD994}">
      <dgm:prSet/>
      <dgm:spPr/>
      <dgm:t>
        <a:bodyPr/>
        <a:lstStyle/>
        <a:p>
          <a:endParaRPr lang="en-US"/>
        </a:p>
      </dgm:t>
    </dgm:pt>
    <dgm:pt modelId="{6BCECA8D-37E9-4C88-995B-7CF06A67972F}" type="sibTrans" cxnId="{B11AB3BC-0788-4567-AB87-C1DC676FD994}">
      <dgm:prSet/>
      <dgm:spPr/>
      <dgm:t>
        <a:bodyPr/>
        <a:lstStyle/>
        <a:p>
          <a:endParaRPr lang="en-US"/>
        </a:p>
      </dgm:t>
    </dgm:pt>
    <dgm:pt modelId="{736C4B44-B362-4358-A93F-3994E2CAC5E0}">
      <dgm:prSet phldrT="[Text]" custT="1"/>
      <dgm:spPr/>
      <dgm:t>
        <a:bodyPr/>
        <a:lstStyle/>
        <a:p>
          <a:r>
            <a:rPr lang="fa-IR" sz="2400" dirty="0" smtClean="0"/>
            <a:t>ضعف قدرت نگارش ممکن است موجب شود که شاگرد نتواند آنچه را می داند به روشنی بیان کند.</a:t>
          </a:r>
          <a:endParaRPr lang="en-US" sz="2400" dirty="0"/>
        </a:p>
      </dgm:t>
    </dgm:pt>
    <dgm:pt modelId="{F4166D8E-D986-4030-8B06-1FCD267B6DB3}" type="parTrans" cxnId="{5FAACA79-6C0D-46A0-AEFC-87798241234D}">
      <dgm:prSet/>
      <dgm:spPr/>
      <dgm:t>
        <a:bodyPr/>
        <a:lstStyle/>
        <a:p>
          <a:endParaRPr lang="en-US"/>
        </a:p>
      </dgm:t>
    </dgm:pt>
    <dgm:pt modelId="{F7119058-5610-49FC-85C9-3F24C8E9F7CA}" type="sibTrans" cxnId="{5FAACA79-6C0D-46A0-AEFC-87798241234D}">
      <dgm:prSet/>
      <dgm:spPr/>
      <dgm:t>
        <a:bodyPr/>
        <a:lstStyle/>
        <a:p>
          <a:endParaRPr lang="en-US"/>
        </a:p>
      </dgm:t>
    </dgm:pt>
    <dgm:pt modelId="{B8B8968E-636A-4B04-BB37-ED77EDB23FDC}">
      <dgm:prSet phldrT="[Text]" custT="1"/>
      <dgm:spPr/>
      <dgm:t>
        <a:bodyPr/>
        <a:lstStyle/>
        <a:p>
          <a:r>
            <a:rPr lang="fa-IR" sz="2000" dirty="0" smtClean="0"/>
            <a:t>امکان سنجش در بسیاری از زمینه ها، مانند سرعت انتقال و انتخاب، آمادگی ذهنی و غیره نیست.</a:t>
          </a:r>
          <a:endParaRPr lang="en-US" sz="2000" dirty="0"/>
        </a:p>
      </dgm:t>
    </dgm:pt>
    <dgm:pt modelId="{6619642C-FF2F-45C3-933B-578FCE2FA257}" type="parTrans" cxnId="{0928E191-A1C5-4223-8A1F-5904208D637D}">
      <dgm:prSet/>
      <dgm:spPr/>
      <dgm:t>
        <a:bodyPr/>
        <a:lstStyle/>
        <a:p>
          <a:endParaRPr lang="en-US"/>
        </a:p>
      </dgm:t>
    </dgm:pt>
    <dgm:pt modelId="{953F431F-FE95-4507-B3F4-8F18662EF4E4}" type="sibTrans" cxnId="{0928E191-A1C5-4223-8A1F-5904208D637D}">
      <dgm:prSet/>
      <dgm:spPr/>
      <dgm:t>
        <a:bodyPr/>
        <a:lstStyle/>
        <a:p>
          <a:endParaRPr lang="en-US"/>
        </a:p>
      </dgm:t>
    </dgm:pt>
    <dgm:pt modelId="{E98D3E7C-EFF5-40FD-AC64-B992DC83256E}" type="pres">
      <dgm:prSet presAssocID="{EBB6A152-5B5D-4A1D-AFD5-D91B35BC6F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0FA8C8-A1F6-4115-A491-8C8DE4188113}" type="pres">
      <dgm:prSet presAssocID="{FAA63133-D26D-401B-B25E-2128F156ADFD}" presName="centerShape" presStyleLbl="node0" presStyleIdx="0" presStyleCnt="1"/>
      <dgm:spPr/>
      <dgm:t>
        <a:bodyPr/>
        <a:lstStyle/>
        <a:p>
          <a:endParaRPr lang="en-US"/>
        </a:p>
      </dgm:t>
    </dgm:pt>
    <dgm:pt modelId="{85F233EA-7A19-4A10-82BD-3BE89E07D98F}" type="pres">
      <dgm:prSet presAssocID="{52BF1D6F-D331-4E42-B597-18ED6FE9A1AD}" presName="Name9" presStyleLbl="parChTrans1D2" presStyleIdx="0" presStyleCnt="4"/>
      <dgm:spPr/>
      <dgm:t>
        <a:bodyPr/>
        <a:lstStyle/>
        <a:p>
          <a:endParaRPr lang="en-US"/>
        </a:p>
      </dgm:t>
    </dgm:pt>
    <dgm:pt modelId="{DF528910-D673-47D8-86DF-056634EBF872}" type="pres">
      <dgm:prSet presAssocID="{52BF1D6F-D331-4E42-B597-18ED6FE9A1AD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F66C3CA-32D1-4284-AEE5-B0BA79751747}" type="pres">
      <dgm:prSet presAssocID="{7017073B-8BC2-41A5-B0AA-3D8F65013CDC}" presName="node" presStyleLbl="node1" presStyleIdx="0" presStyleCnt="4" custScaleX="293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2CD332-7554-4A7A-800E-4939160ABAA5}" type="pres">
      <dgm:prSet presAssocID="{76EE8999-665B-4F75-9A85-7CD04CB050AC}" presName="Name9" presStyleLbl="parChTrans1D2" presStyleIdx="1" presStyleCnt="4"/>
      <dgm:spPr/>
      <dgm:t>
        <a:bodyPr/>
        <a:lstStyle/>
        <a:p>
          <a:endParaRPr lang="en-US"/>
        </a:p>
      </dgm:t>
    </dgm:pt>
    <dgm:pt modelId="{C723F2FE-C665-4831-AA32-B3C1290E4D12}" type="pres">
      <dgm:prSet presAssocID="{76EE8999-665B-4F75-9A85-7CD04CB050AC}" presName="connTx" presStyleLbl="parChTrans1D2" presStyleIdx="1" presStyleCnt="4"/>
      <dgm:spPr/>
      <dgm:t>
        <a:bodyPr/>
        <a:lstStyle/>
        <a:p>
          <a:endParaRPr lang="en-US"/>
        </a:p>
      </dgm:t>
    </dgm:pt>
    <dgm:pt modelId="{F18624FC-B438-4D01-BE40-97E65733C031}" type="pres">
      <dgm:prSet presAssocID="{FBEACF4A-CE63-4575-8DB6-6A6FC64A3707}" presName="node" presStyleLbl="node1" presStyleIdx="1" presStyleCnt="4" custScaleX="190326" custRadScaleRad="122628" custRadScaleInc="24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8EE7F-461B-4834-A3AD-D3A90D28B222}" type="pres">
      <dgm:prSet presAssocID="{F4166D8E-D986-4030-8B06-1FCD267B6DB3}" presName="Name9" presStyleLbl="parChTrans1D2" presStyleIdx="2" presStyleCnt="4"/>
      <dgm:spPr/>
      <dgm:t>
        <a:bodyPr/>
        <a:lstStyle/>
        <a:p>
          <a:endParaRPr lang="en-US"/>
        </a:p>
      </dgm:t>
    </dgm:pt>
    <dgm:pt modelId="{B5D4B8AF-B09D-4962-8BA2-AC616F56496A}" type="pres">
      <dgm:prSet presAssocID="{F4166D8E-D986-4030-8B06-1FCD267B6DB3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05CD447-FBC5-4266-B8AC-7B87C323E075}" type="pres">
      <dgm:prSet presAssocID="{736C4B44-B362-4358-A93F-3994E2CAC5E0}" presName="node" presStyleLbl="node1" presStyleIdx="2" presStyleCnt="4" custScaleX="293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A891B-5547-4A66-8153-9673AAE00C34}" type="pres">
      <dgm:prSet presAssocID="{6619642C-FF2F-45C3-933B-578FCE2FA257}" presName="Name9" presStyleLbl="parChTrans1D2" presStyleIdx="3" presStyleCnt="4"/>
      <dgm:spPr/>
      <dgm:t>
        <a:bodyPr/>
        <a:lstStyle/>
        <a:p>
          <a:endParaRPr lang="en-US"/>
        </a:p>
      </dgm:t>
    </dgm:pt>
    <dgm:pt modelId="{3365D33B-B5BC-43BB-8D33-8E2715E88BE2}" type="pres">
      <dgm:prSet presAssocID="{6619642C-FF2F-45C3-933B-578FCE2FA25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880DD36-4CF4-4EE7-B748-E11D3074D07E}" type="pres">
      <dgm:prSet presAssocID="{B8B8968E-636A-4B04-BB37-ED77EDB23FDC}" presName="node" presStyleLbl="node1" presStyleIdx="3" presStyleCnt="4" custScaleX="188506" custRadScaleRad="145214" custRadScaleInc="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D26C91-64E8-46AA-9B9A-3D9570D1E72D}" type="presOf" srcId="{76EE8999-665B-4F75-9A85-7CD04CB050AC}" destId="{FE2CD332-7554-4A7A-800E-4939160ABAA5}" srcOrd="0" destOrd="0" presId="urn:microsoft.com/office/officeart/2005/8/layout/radial1"/>
    <dgm:cxn modelId="{02F06FA1-CCC4-45A7-B7C7-336786469526}" type="presOf" srcId="{FBEACF4A-CE63-4575-8DB6-6A6FC64A3707}" destId="{F18624FC-B438-4D01-BE40-97E65733C031}" srcOrd="0" destOrd="0" presId="urn:microsoft.com/office/officeart/2005/8/layout/radial1"/>
    <dgm:cxn modelId="{FD492DB8-089D-425F-8A85-0CDB6B75F58C}" srcId="{EBB6A152-5B5D-4A1D-AFD5-D91B35BC6FA3}" destId="{FAA63133-D26D-401B-B25E-2128F156ADFD}" srcOrd="0" destOrd="0" parTransId="{2539DE26-20BC-4405-847A-9C91B6D3CF30}" sibTransId="{9A0A94E2-79F0-410C-A652-785B3F1ED39D}"/>
    <dgm:cxn modelId="{9CEA71F9-DEA7-48D4-AD6B-DA994BD87AAA}" type="presOf" srcId="{EBB6A152-5B5D-4A1D-AFD5-D91B35BC6FA3}" destId="{E98D3E7C-EFF5-40FD-AC64-B992DC83256E}" srcOrd="0" destOrd="0" presId="urn:microsoft.com/office/officeart/2005/8/layout/radial1"/>
    <dgm:cxn modelId="{81329944-1A0F-4C7B-A24B-851FE92F309A}" type="presOf" srcId="{736C4B44-B362-4358-A93F-3994E2CAC5E0}" destId="{B05CD447-FBC5-4266-B8AC-7B87C323E075}" srcOrd="0" destOrd="0" presId="urn:microsoft.com/office/officeart/2005/8/layout/radial1"/>
    <dgm:cxn modelId="{393838A1-210C-4000-8918-38E27D64ABF9}" type="presOf" srcId="{F4166D8E-D986-4030-8B06-1FCD267B6DB3}" destId="{0368EE7F-461B-4834-A3AD-D3A90D28B222}" srcOrd="0" destOrd="0" presId="urn:microsoft.com/office/officeart/2005/8/layout/radial1"/>
    <dgm:cxn modelId="{EA78DFF8-6D9A-4876-B518-D8C7C92291F6}" type="presOf" srcId="{7017073B-8BC2-41A5-B0AA-3D8F65013CDC}" destId="{6F66C3CA-32D1-4284-AEE5-B0BA79751747}" srcOrd="0" destOrd="0" presId="urn:microsoft.com/office/officeart/2005/8/layout/radial1"/>
    <dgm:cxn modelId="{908CFA21-931A-4420-878A-CFD41F6C547F}" type="presOf" srcId="{FAA63133-D26D-401B-B25E-2128F156ADFD}" destId="{490FA8C8-A1F6-4115-A491-8C8DE4188113}" srcOrd="0" destOrd="0" presId="urn:microsoft.com/office/officeart/2005/8/layout/radial1"/>
    <dgm:cxn modelId="{0928E191-A1C5-4223-8A1F-5904208D637D}" srcId="{FAA63133-D26D-401B-B25E-2128F156ADFD}" destId="{B8B8968E-636A-4B04-BB37-ED77EDB23FDC}" srcOrd="3" destOrd="0" parTransId="{6619642C-FF2F-45C3-933B-578FCE2FA257}" sibTransId="{953F431F-FE95-4507-B3F4-8F18662EF4E4}"/>
    <dgm:cxn modelId="{804AF372-24F1-4577-AE85-38B9227E3D6C}" type="presOf" srcId="{6619642C-FF2F-45C3-933B-578FCE2FA257}" destId="{3365D33B-B5BC-43BB-8D33-8E2715E88BE2}" srcOrd="1" destOrd="0" presId="urn:microsoft.com/office/officeart/2005/8/layout/radial1"/>
    <dgm:cxn modelId="{052C9362-03E7-4586-A706-EB7E02505B83}" type="presOf" srcId="{52BF1D6F-D331-4E42-B597-18ED6FE9A1AD}" destId="{85F233EA-7A19-4A10-82BD-3BE89E07D98F}" srcOrd="0" destOrd="0" presId="urn:microsoft.com/office/officeart/2005/8/layout/radial1"/>
    <dgm:cxn modelId="{8E1EF43B-AFB3-4827-AF7D-B87ED4254A1B}" srcId="{FAA63133-D26D-401B-B25E-2128F156ADFD}" destId="{7017073B-8BC2-41A5-B0AA-3D8F65013CDC}" srcOrd="0" destOrd="0" parTransId="{52BF1D6F-D331-4E42-B597-18ED6FE9A1AD}" sibTransId="{C4C2A861-5F00-48B4-B1F1-9CA17BBD2605}"/>
    <dgm:cxn modelId="{DEB80298-74E7-4D2E-8B59-6E72A6A262CB}" type="presOf" srcId="{52BF1D6F-D331-4E42-B597-18ED6FE9A1AD}" destId="{DF528910-D673-47D8-86DF-056634EBF872}" srcOrd="1" destOrd="0" presId="urn:microsoft.com/office/officeart/2005/8/layout/radial1"/>
    <dgm:cxn modelId="{23B1EED7-43A6-440C-BD5E-3E38781D00FA}" type="presOf" srcId="{F4166D8E-D986-4030-8B06-1FCD267B6DB3}" destId="{B5D4B8AF-B09D-4962-8BA2-AC616F56496A}" srcOrd="1" destOrd="0" presId="urn:microsoft.com/office/officeart/2005/8/layout/radial1"/>
    <dgm:cxn modelId="{B11AB3BC-0788-4567-AB87-C1DC676FD994}" srcId="{FAA63133-D26D-401B-B25E-2128F156ADFD}" destId="{FBEACF4A-CE63-4575-8DB6-6A6FC64A3707}" srcOrd="1" destOrd="0" parTransId="{76EE8999-665B-4F75-9A85-7CD04CB050AC}" sibTransId="{6BCECA8D-37E9-4C88-995B-7CF06A67972F}"/>
    <dgm:cxn modelId="{19B1A2ED-2DF5-4B81-82FB-0FDFFD8B6570}" type="presOf" srcId="{B8B8968E-636A-4B04-BB37-ED77EDB23FDC}" destId="{9880DD36-4CF4-4EE7-B748-E11D3074D07E}" srcOrd="0" destOrd="0" presId="urn:microsoft.com/office/officeart/2005/8/layout/radial1"/>
    <dgm:cxn modelId="{3C843514-F431-4703-9556-A51FAF921C87}" type="presOf" srcId="{6619642C-FF2F-45C3-933B-578FCE2FA257}" destId="{2FBA891B-5547-4A66-8153-9673AAE00C34}" srcOrd="0" destOrd="0" presId="urn:microsoft.com/office/officeart/2005/8/layout/radial1"/>
    <dgm:cxn modelId="{B9434513-6C6F-4AC5-8535-9E51E17EDFB2}" type="presOf" srcId="{76EE8999-665B-4F75-9A85-7CD04CB050AC}" destId="{C723F2FE-C665-4831-AA32-B3C1290E4D12}" srcOrd="1" destOrd="0" presId="urn:microsoft.com/office/officeart/2005/8/layout/radial1"/>
    <dgm:cxn modelId="{5FAACA79-6C0D-46A0-AEFC-87798241234D}" srcId="{FAA63133-D26D-401B-B25E-2128F156ADFD}" destId="{736C4B44-B362-4358-A93F-3994E2CAC5E0}" srcOrd="2" destOrd="0" parTransId="{F4166D8E-D986-4030-8B06-1FCD267B6DB3}" sibTransId="{F7119058-5610-49FC-85C9-3F24C8E9F7CA}"/>
    <dgm:cxn modelId="{F0053085-0AD4-4B48-8A05-5CF26F95D27C}" type="presParOf" srcId="{E98D3E7C-EFF5-40FD-AC64-B992DC83256E}" destId="{490FA8C8-A1F6-4115-A491-8C8DE4188113}" srcOrd="0" destOrd="0" presId="urn:microsoft.com/office/officeart/2005/8/layout/radial1"/>
    <dgm:cxn modelId="{F9976BA5-12BB-4200-AE4D-A6DC133E5B17}" type="presParOf" srcId="{E98D3E7C-EFF5-40FD-AC64-B992DC83256E}" destId="{85F233EA-7A19-4A10-82BD-3BE89E07D98F}" srcOrd="1" destOrd="0" presId="urn:microsoft.com/office/officeart/2005/8/layout/radial1"/>
    <dgm:cxn modelId="{53E802E7-2226-4408-BB93-5E8BCDA92555}" type="presParOf" srcId="{85F233EA-7A19-4A10-82BD-3BE89E07D98F}" destId="{DF528910-D673-47D8-86DF-056634EBF872}" srcOrd="0" destOrd="0" presId="urn:microsoft.com/office/officeart/2005/8/layout/radial1"/>
    <dgm:cxn modelId="{950F0972-6B4E-4A22-AB7E-06ACC58600C7}" type="presParOf" srcId="{E98D3E7C-EFF5-40FD-AC64-B992DC83256E}" destId="{6F66C3CA-32D1-4284-AEE5-B0BA79751747}" srcOrd="2" destOrd="0" presId="urn:microsoft.com/office/officeart/2005/8/layout/radial1"/>
    <dgm:cxn modelId="{B9668FDC-2132-4DCE-8879-E49205C24E87}" type="presParOf" srcId="{E98D3E7C-EFF5-40FD-AC64-B992DC83256E}" destId="{FE2CD332-7554-4A7A-800E-4939160ABAA5}" srcOrd="3" destOrd="0" presId="urn:microsoft.com/office/officeart/2005/8/layout/radial1"/>
    <dgm:cxn modelId="{F0B2F810-2429-467D-9126-A1BED02B844B}" type="presParOf" srcId="{FE2CD332-7554-4A7A-800E-4939160ABAA5}" destId="{C723F2FE-C665-4831-AA32-B3C1290E4D12}" srcOrd="0" destOrd="0" presId="urn:microsoft.com/office/officeart/2005/8/layout/radial1"/>
    <dgm:cxn modelId="{83535887-AB4E-4C05-B3DF-46DA520517C9}" type="presParOf" srcId="{E98D3E7C-EFF5-40FD-AC64-B992DC83256E}" destId="{F18624FC-B438-4D01-BE40-97E65733C031}" srcOrd="4" destOrd="0" presId="urn:microsoft.com/office/officeart/2005/8/layout/radial1"/>
    <dgm:cxn modelId="{01908E9E-6FBA-443B-BEC9-8E0224D6EC70}" type="presParOf" srcId="{E98D3E7C-EFF5-40FD-AC64-B992DC83256E}" destId="{0368EE7F-461B-4834-A3AD-D3A90D28B222}" srcOrd="5" destOrd="0" presId="urn:microsoft.com/office/officeart/2005/8/layout/radial1"/>
    <dgm:cxn modelId="{3CB7B971-7AB1-4508-875C-B8F2BB6171DF}" type="presParOf" srcId="{0368EE7F-461B-4834-A3AD-D3A90D28B222}" destId="{B5D4B8AF-B09D-4962-8BA2-AC616F56496A}" srcOrd="0" destOrd="0" presId="urn:microsoft.com/office/officeart/2005/8/layout/radial1"/>
    <dgm:cxn modelId="{7C4D8E2D-7772-4841-AFE1-6675CE10556D}" type="presParOf" srcId="{E98D3E7C-EFF5-40FD-AC64-B992DC83256E}" destId="{B05CD447-FBC5-4266-B8AC-7B87C323E075}" srcOrd="6" destOrd="0" presId="urn:microsoft.com/office/officeart/2005/8/layout/radial1"/>
    <dgm:cxn modelId="{3527E5B7-C124-4EBE-AFF5-7B808E7EEB01}" type="presParOf" srcId="{E98D3E7C-EFF5-40FD-AC64-B992DC83256E}" destId="{2FBA891B-5547-4A66-8153-9673AAE00C34}" srcOrd="7" destOrd="0" presId="urn:microsoft.com/office/officeart/2005/8/layout/radial1"/>
    <dgm:cxn modelId="{5927985E-D8FC-4752-B8D9-28103546AA75}" type="presParOf" srcId="{2FBA891B-5547-4A66-8153-9673AAE00C34}" destId="{3365D33B-B5BC-43BB-8D33-8E2715E88BE2}" srcOrd="0" destOrd="0" presId="urn:microsoft.com/office/officeart/2005/8/layout/radial1"/>
    <dgm:cxn modelId="{BC180783-35A4-4271-952E-D2C3045F9C32}" type="presParOf" srcId="{E98D3E7C-EFF5-40FD-AC64-B992DC83256E}" destId="{9880DD36-4CF4-4EE7-B748-E11D3074D07E}" srcOrd="8" destOrd="0" presId="urn:microsoft.com/office/officeart/2005/8/layout/radial1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85D2D-7946-49FC-9914-A534D8C3DF80}">
      <dsp:nvSpPr>
        <dsp:cNvPr id="0" name=""/>
        <dsp:cNvSpPr/>
      </dsp:nvSpPr>
      <dsp:spPr>
        <a:xfrm>
          <a:off x="0" y="466495"/>
          <a:ext cx="8373616" cy="756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4224E1-CF1A-47CD-BD8A-9CE3EE276C2D}">
      <dsp:nvSpPr>
        <dsp:cNvPr id="0" name=""/>
        <dsp:cNvSpPr/>
      </dsp:nvSpPr>
      <dsp:spPr>
        <a:xfrm>
          <a:off x="2093403" y="23695"/>
          <a:ext cx="5861531" cy="88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552" tIns="0" rIns="221552" bIns="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Nazanin" pitchFamily="2" charset="-78"/>
            </a:rPr>
            <a:t>ارزشیابی از طریق مشاهده</a:t>
          </a:r>
          <a:endParaRPr lang="fa-IR" sz="2800" b="1" kern="1200" dirty="0">
            <a:cs typeface="B Nazanin" pitchFamily="2" charset="-78"/>
          </a:endParaRPr>
        </a:p>
      </dsp:txBody>
      <dsp:txXfrm>
        <a:off x="2136634" y="66926"/>
        <a:ext cx="5775069" cy="799138"/>
      </dsp:txXfrm>
    </dsp:sp>
    <dsp:sp modelId="{35328EEB-032D-4E74-AA4B-49257077841A}">
      <dsp:nvSpPr>
        <dsp:cNvPr id="0" name=""/>
        <dsp:cNvSpPr/>
      </dsp:nvSpPr>
      <dsp:spPr>
        <a:xfrm>
          <a:off x="0" y="1827295"/>
          <a:ext cx="8373616" cy="756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00F627-DEDC-4B7B-A734-A371FCE7ED43}">
      <dsp:nvSpPr>
        <dsp:cNvPr id="0" name=""/>
        <dsp:cNvSpPr/>
      </dsp:nvSpPr>
      <dsp:spPr>
        <a:xfrm>
          <a:off x="2093403" y="1384495"/>
          <a:ext cx="5861531" cy="88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552" tIns="0" rIns="221552" bIns="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Nazanin" pitchFamily="2" charset="-78"/>
            </a:rPr>
            <a:t>ارزشیابی از طریق انجام کار</a:t>
          </a:r>
          <a:endParaRPr lang="fa-IR" sz="2800" b="1" kern="1200" dirty="0">
            <a:cs typeface="B Nazanin" pitchFamily="2" charset="-78"/>
          </a:endParaRPr>
        </a:p>
      </dsp:txBody>
      <dsp:txXfrm>
        <a:off x="2136634" y="1427726"/>
        <a:ext cx="5775069" cy="799138"/>
      </dsp:txXfrm>
    </dsp:sp>
    <dsp:sp modelId="{D7502FB5-0ADD-4C79-8D1C-CA9E396A6672}">
      <dsp:nvSpPr>
        <dsp:cNvPr id="0" name=""/>
        <dsp:cNvSpPr/>
      </dsp:nvSpPr>
      <dsp:spPr>
        <a:xfrm>
          <a:off x="0" y="3188095"/>
          <a:ext cx="8373616" cy="756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A7B2D3-19ED-4D84-A08B-0577AC832CED}">
      <dsp:nvSpPr>
        <dsp:cNvPr id="0" name=""/>
        <dsp:cNvSpPr/>
      </dsp:nvSpPr>
      <dsp:spPr>
        <a:xfrm>
          <a:off x="2093403" y="2745295"/>
          <a:ext cx="5861531" cy="88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552" tIns="0" rIns="221552" bIns="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Nazanin" pitchFamily="2" charset="-78"/>
            </a:rPr>
            <a:t>ارزشیابی از طریق آزمون شفاهی</a:t>
          </a:r>
          <a:endParaRPr lang="fa-IR" sz="2800" b="1" kern="1200" dirty="0">
            <a:cs typeface="B Nazanin" pitchFamily="2" charset="-78"/>
          </a:endParaRPr>
        </a:p>
      </dsp:txBody>
      <dsp:txXfrm>
        <a:off x="2136634" y="2788526"/>
        <a:ext cx="5775069" cy="799138"/>
      </dsp:txXfrm>
    </dsp:sp>
    <dsp:sp modelId="{924AD53F-B44A-4E08-A6A6-B8120FB770E2}">
      <dsp:nvSpPr>
        <dsp:cNvPr id="0" name=""/>
        <dsp:cNvSpPr/>
      </dsp:nvSpPr>
      <dsp:spPr>
        <a:xfrm>
          <a:off x="0" y="4548896"/>
          <a:ext cx="8373616" cy="756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-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6EC3DE-4325-497B-BE89-6D36B8C63CBB}">
      <dsp:nvSpPr>
        <dsp:cNvPr id="0" name=""/>
        <dsp:cNvSpPr/>
      </dsp:nvSpPr>
      <dsp:spPr>
        <a:xfrm>
          <a:off x="2062032" y="4088383"/>
          <a:ext cx="5861531" cy="88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552" tIns="0" rIns="221552" bIns="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Nazanin" pitchFamily="2" charset="-78"/>
            </a:rPr>
            <a:t>ارزشیابی از طریق آزمون کتبی</a:t>
          </a:r>
          <a:endParaRPr lang="fa-IR" sz="2800" b="1" kern="1200" dirty="0">
            <a:cs typeface="B Nazanin" pitchFamily="2" charset="-78"/>
          </a:endParaRPr>
        </a:p>
      </dsp:txBody>
      <dsp:txXfrm>
        <a:off x="2105263" y="4131614"/>
        <a:ext cx="5775069" cy="799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6A1D2-585F-4E4C-A3FF-DDD4F4A1BDC8}">
      <dsp:nvSpPr>
        <dsp:cNvPr id="0" name=""/>
        <dsp:cNvSpPr/>
      </dsp:nvSpPr>
      <dsp:spPr>
        <a:xfrm>
          <a:off x="2983504" y="1068767"/>
          <a:ext cx="1034855" cy="54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68"/>
              </a:lnTo>
              <a:lnTo>
                <a:pt x="1034855" y="387168"/>
              </a:lnTo>
              <a:lnTo>
                <a:pt x="1034855" y="5489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8A11E-AB1A-4BFF-9F76-A3C7F0ADE5CA}">
      <dsp:nvSpPr>
        <dsp:cNvPr id="0" name=""/>
        <dsp:cNvSpPr/>
      </dsp:nvSpPr>
      <dsp:spPr>
        <a:xfrm>
          <a:off x="1883568" y="1068767"/>
          <a:ext cx="1099935" cy="548976"/>
        </a:xfrm>
        <a:custGeom>
          <a:avLst/>
          <a:gdLst/>
          <a:ahLst/>
          <a:cxnLst/>
          <a:rect l="0" t="0" r="0" b="0"/>
          <a:pathLst>
            <a:path>
              <a:moveTo>
                <a:pt x="1099935" y="0"/>
              </a:moveTo>
              <a:lnTo>
                <a:pt x="1099935" y="387168"/>
              </a:lnTo>
              <a:lnTo>
                <a:pt x="0" y="387168"/>
              </a:lnTo>
              <a:lnTo>
                <a:pt x="0" y="54897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4069F-D93F-4EC1-A164-7BA2539E6621}">
      <dsp:nvSpPr>
        <dsp:cNvPr id="0" name=""/>
        <dsp:cNvSpPr/>
      </dsp:nvSpPr>
      <dsp:spPr>
        <a:xfrm>
          <a:off x="2110180" y="-40353"/>
          <a:ext cx="1746646" cy="1109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F714C-DAA1-4674-AEA3-82D8556EED9E}">
      <dsp:nvSpPr>
        <dsp:cNvPr id="0" name=""/>
        <dsp:cNvSpPr/>
      </dsp:nvSpPr>
      <dsp:spPr>
        <a:xfrm>
          <a:off x="2304252" y="144014"/>
          <a:ext cx="1746646" cy="1109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itchFamily="2" charset="-78"/>
            </a:rPr>
            <a:t>پیشرفت تحصیلی</a:t>
          </a:r>
          <a:endParaRPr lang="fa-IR" sz="2000" b="1" kern="1200" dirty="0">
            <a:cs typeface="B Nazanin" pitchFamily="2" charset="-78"/>
          </a:endParaRPr>
        </a:p>
      </dsp:txBody>
      <dsp:txXfrm>
        <a:off x="2336737" y="176499"/>
        <a:ext cx="1681676" cy="1044150"/>
      </dsp:txXfrm>
    </dsp:sp>
    <dsp:sp modelId="{2AB74679-C917-49DB-BBD0-31216133203F}">
      <dsp:nvSpPr>
        <dsp:cNvPr id="0" name=""/>
        <dsp:cNvSpPr/>
      </dsp:nvSpPr>
      <dsp:spPr>
        <a:xfrm>
          <a:off x="1010245" y="1617743"/>
          <a:ext cx="1746646" cy="1109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1DB1E-DF8D-4CA4-A08A-C1714048FDE1}">
      <dsp:nvSpPr>
        <dsp:cNvPr id="0" name=""/>
        <dsp:cNvSpPr/>
      </dsp:nvSpPr>
      <dsp:spPr>
        <a:xfrm>
          <a:off x="1204317" y="1802111"/>
          <a:ext cx="1746646" cy="1109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itchFamily="2" charset="-78"/>
            </a:rPr>
            <a:t>آزمون میزان شده</a:t>
          </a:r>
          <a:endParaRPr lang="fa-IR" sz="2000" b="1" kern="1200" dirty="0">
            <a:cs typeface="B Nazanin" pitchFamily="2" charset="-78"/>
          </a:endParaRPr>
        </a:p>
      </dsp:txBody>
      <dsp:txXfrm>
        <a:off x="1236802" y="1834596"/>
        <a:ext cx="1681676" cy="1044150"/>
      </dsp:txXfrm>
    </dsp:sp>
    <dsp:sp modelId="{7B721581-C32A-4F43-85D7-8184E0059201}">
      <dsp:nvSpPr>
        <dsp:cNvPr id="0" name=""/>
        <dsp:cNvSpPr/>
      </dsp:nvSpPr>
      <dsp:spPr>
        <a:xfrm>
          <a:off x="3145035" y="1617743"/>
          <a:ext cx="1746646" cy="1109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0B64E-C079-44C1-92AB-EA71D924B9D6}">
      <dsp:nvSpPr>
        <dsp:cNvPr id="0" name=""/>
        <dsp:cNvSpPr/>
      </dsp:nvSpPr>
      <dsp:spPr>
        <a:xfrm>
          <a:off x="3339107" y="1802111"/>
          <a:ext cx="1746646" cy="1109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itchFamily="2" charset="-78"/>
            </a:rPr>
            <a:t>آزمون معلم ساخته</a:t>
          </a:r>
          <a:endParaRPr lang="fa-IR" sz="2000" b="1" kern="1200" dirty="0">
            <a:cs typeface="B Nazanin" pitchFamily="2" charset="-78"/>
          </a:endParaRPr>
        </a:p>
      </dsp:txBody>
      <dsp:txXfrm>
        <a:off x="3371592" y="1834596"/>
        <a:ext cx="1681676" cy="1044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73F672-897C-4185-AE17-634E012CDFFA}" type="datetimeFigureOut">
              <a:rPr lang="fa-IR" smtClean="0"/>
              <a:pPr/>
              <a:t>1426/05/24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30135F-C86F-40A5-A362-469950A56F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Cement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-27384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200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fa-IR" sz="3500" b="1" dirty="0" smtClean="0">
                <a:cs typeface="B Nazanin" pitchFamily="2" charset="-78"/>
              </a:rPr>
              <a:t>محاسن</a:t>
            </a:r>
            <a:r>
              <a:rPr lang="fa-IR" b="1" dirty="0" smtClean="0">
                <a:cs typeface="B Nazanin" pitchFamily="2" charset="-78"/>
              </a:rPr>
              <a:t> :</a:t>
            </a:r>
          </a:p>
          <a:p>
            <a:pPr lvl="0"/>
            <a:r>
              <a:rPr lang="fa-IR" b="1" dirty="0" smtClean="0">
                <a:cs typeface="B Nazanin" pitchFamily="2" charset="-78"/>
              </a:rPr>
              <a:t>این </a:t>
            </a:r>
            <a:r>
              <a:rPr lang="fa-IR" b="1" dirty="0">
                <a:cs typeface="B Nazanin" pitchFamily="2" charset="-78"/>
              </a:rPr>
              <a:t>روش می‌تواند ارزش تشخیص قوی‌ای داشته باشد. زیرا که با توجه به پاسخ شاگرد می‌توان به علت بسیاری از اشتباهات او پی برد. </a:t>
            </a:r>
            <a:endParaRPr lang="en-US" b="1" dirty="0">
              <a:cs typeface="B Nazanin" pitchFamily="2" charset="-78"/>
            </a:endParaRPr>
          </a:p>
          <a:p>
            <a:pPr lvl="0"/>
            <a:r>
              <a:rPr lang="fa-IR" b="1" dirty="0">
                <a:cs typeface="B Nazanin" pitchFamily="2" charset="-78"/>
              </a:rPr>
              <a:t>بازخوردی فوری دارد. درنتیجه به تشویق، تقویت انگیزش و یادگیری شاگرد کمک می‌کند. </a:t>
            </a:r>
            <a:endParaRPr lang="en-US" b="1" dirty="0">
              <a:cs typeface="B Nazanin" pitchFamily="2" charset="-78"/>
            </a:endParaRPr>
          </a:p>
          <a:p>
            <a:pPr lvl="0"/>
            <a:r>
              <a:rPr lang="fa-IR" b="1" dirty="0">
                <a:cs typeface="B Nazanin" pitchFamily="2" charset="-78"/>
              </a:rPr>
              <a:t>می‌توان مهارت‌های شاگردان را در رویارویی با واقعیت‌ها بدقت سنجید. </a:t>
            </a:r>
            <a:endParaRPr lang="en-US" b="1" dirty="0">
              <a:cs typeface="B Nazanin" pitchFamily="2" charset="-78"/>
            </a:endParaRPr>
          </a:p>
          <a:p>
            <a:pPr lvl="0"/>
            <a:r>
              <a:rPr lang="fa-IR" b="1" dirty="0">
                <a:cs typeface="B Nazanin" pitchFamily="2" charset="-78"/>
              </a:rPr>
              <a:t>برای تقویت قدرت بیان و استدلال شاگرد در حضور معلم و جمع مفید است. </a:t>
            </a:r>
            <a:endParaRPr lang="en-US" b="1" dirty="0">
              <a:cs typeface="B Nazanin" pitchFamily="2" charset="-78"/>
            </a:endParaRPr>
          </a:p>
          <a:p>
            <a:pPr lvl="0"/>
            <a:r>
              <a:rPr lang="fa-IR" b="1" dirty="0">
                <a:cs typeface="B Nazanin" pitchFamily="2" charset="-78"/>
              </a:rPr>
              <a:t>برای شاگردان دوره‌ی آمادگی و سال‌های اول دبستان که قدرت پاسخگویی کتبی ندارند، مناسب است. </a:t>
            </a:r>
            <a:endParaRPr lang="en-US" b="1" dirty="0">
              <a:cs typeface="B Nazanin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fa-IR" sz="36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  <a:t>محاسن و محدودیت‌های روش ارزشیابی </a:t>
            </a:r>
            <a:r>
              <a:rPr lang="fa-IR" sz="36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  <a:t>شفاهی</a:t>
            </a:r>
            <a:r>
              <a:rPr lang="en-US" sz="36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  <a:t/>
            </a:r>
            <a:br>
              <a:rPr lang="en-US" sz="360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</a:br>
            <a:endParaRPr lang="fa-IR" sz="36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204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Autofit/>
          </a:bodyPr>
          <a:lstStyle/>
          <a:p>
            <a:pPr lvl="0" algn="justLow"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شاگردان ممکن است به علت نقص بیان از گفتن آنچه می‌دانند واهمه داشته باشند. </a:t>
            </a:r>
            <a:endParaRPr lang="en-US" sz="2400" b="1" dirty="0">
              <a:cs typeface="B Nazanin" pitchFamily="2" charset="-78"/>
            </a:endParaRPr>
          </a:p>
          <a:p>
            <a:pPr lvl="0" algn="justLow"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این ارزشیابی مستلزم وقت بسیار است و در نتیجه خسته کننده است که ممکن است روی صحت نمره و دقت آن اثر بگذارد. </a:t>
            </a:r>
            <a:endParaRPr lang="en-US" sz="2400" b="1" dirty="0">
              <a:cs typeface="B Nazanin" pitchFamily="2" charset="-78"/>
            </a:endParaRPr>
          </a:p>
          <a:p>
            <a:pPr lvl="0" algn="justLow"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مشاهده و ثبت همه‌ی پاسخ‌ها دشوار است بنابراین ممکن است که در پاسخ مساوی نمره متفاوت داده شود. </a:t>
            </a:r>
            <a:endParaRPr lang="en-US" sz="2400" b="1" dirty="0">
              <a:cs typeface="B Nazanin" pitchFamily="2" charset="-78"/>
            </a:endParaRPr>
          </a:p>
          <a:p>
            <a:pPr lvl="0" algn="justLow">
              <a:lnSpc>
                <a:spcPct val="150000"/>
              </a:lnSpc>
            </a:pPr>
            <a:r>
              <a:rPr lang="fa-IR" sz="2400" b="1" dirty="0">
                <a:cs typeface="B Nazanin" pitchFamily="2" charset="-78"/>
              </a:rPr>
              <a:t>از نظر کیفیت و اعتبار، ارزشیابی شفاهی نسبت به کتبی مزایای کمتری دارد. </a:t>
            </a:r>
            <a:endParaRPr lang="en-US" sz="2400" b="1" dirty="0">
              <a:cs typeface="B Nazanin" pitchFamily="2" charset="-78"/>
            </a:endParaRPr>
          </a:p>
          <a:p>
            <a:endParaRPr lang="fa-IR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/>
            <a:r>
              <a:rPr lang="fa-IR" sz="3200" dirty="0" smtClean="0">
                <a:effectLst/>
                <a:cs typeface="B Nazanin" pitchFamily="2" charset="-78"/>
              </a:rPr>
              <a:t>محدودیت ها :</a:t>
            </a:r>
            <a:endParaRPr lang="fa-IR" sz="3200" dirty="0">
              <a:effectLst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12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51439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آزمون کتبی مجموعه‌ای از پرسش‌هایی است که شاگردان باید به آن‌ها </a:t>
            </a:r>
            <a:r>
              <a:rPr lang="fa-I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کتبأ </a:t>
            </a:r>
            <a:r>
              <a:rPr lang="fa-I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پاسخ گویند تا معلم بتواند با بررسی آن‌ها شاگردانش را دقیق‌تر بشناسد و در صورت لزوم آن‌ها را یاری دهد.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a-I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ارزشیابی از طریق آزمون کتبی</a:t>
            </a:r>
            <a:endParaRPr lang="fa-I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3789040"/>
            <a:ext cx="3175000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90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Low">
              <a:buNone/>
            </a:pPr>
            <a:r>
              <a:rPr lang="fa-IR" dirty="0" smtClean="0">
                <a:cs typeface="B Nazanin" pitchFamily="2" charset="-78"/>
              </a:rPr>
              <a:t>در کتاب فرهنگ آزمون ها،که توسط گود تهیه شده است،از دویست نوع آزمون سخن رفته است.آزمون پیشرفت تحصیلی یکی از آن هاست که به دو دسته تقسیم می شود: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effectLst/>
                <a:cs typeface="B Nazanin" pitchFamily="2" charset="-78"/>
              </a:rPr>
              <a:t>آزمون پیشرفت تحصیلی</a:t>
            </a:r>
            <a:endParaRPr lang="fa-IR" sz="3600" dirty="0">
              <a:effectLst/>
              <a:cs typeface="B Nazanin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57089944"/>
              </p:ext>
            </p:extLst>
          </p:nvPr>
        </p:nvGraphicFramePr>
        <p:xfrm>
          <a:off x="1691680" y="3140968"/>
          <a:ext cx="6096000" cy="2911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077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2571736" y="214290"/>
            <a:ext cx="2095496" cy="23888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72" y="3857628"/>
            <a:ext cx="8072494" cy="571504"/>
          </a:xfrm>
        </p:spPr>
        <p:txBody>
          <a:bodyPr>
            <a:noAutofit/>
          </a:bodyPr>
          <a:lstStyle/>
          <a:p>
            <a:pPr algn="just"/>
            <a:r>
              <a:rPr lang="fa-IR" sz="32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ارزشیابی تحصیلی خود تهیه می کنند ودر طول دوره های</a:t>
            </a:r>
            <a:endParaRPr lang="en-US" sz="3200" b="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4000496" y="1857364"/>
            <a:ext cx="4657732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آزمون های معلم ساخته </a:t>
            </a:r>
            <a:endParaRPr kumimoji="0" lang="en-US" sz="41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571472" y="3000372"/>
            <a:ext cx="8072494" cy="78581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آزمون های معلم ساخته آزمون هایی هستند که معلمان برای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14314" y="4500570"/>
            <a:ext cx="8429652" cy="64294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آموزشی یا در پایان دوره به اجرا در می آورند و چون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571472" y="5072074"/>
            <a:ext cx="8072494" cy="78581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معمولا درآنها معیار و ملاک مطلق اندازه گیری به کار می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71472" y="5715016"/>
            <a:ext cx="8072494" cy="71438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رود، برای تهیه آن باید دقت کافی مبذول داشت.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29642" cy="1285884"/>
          </a:xfrm>
        </p:spPr>
        <p:txBody>
          <a:bodyPr>
            <a:noAutofit/>
          </a:bodyPr>
          <a:lstStyle/>
          <a:p>
            <a:pPr algn="r"/>
            <a:r>
              <a:rPr lang="fa-IR" sz="3600" dirty="0" smtClean="0">
                <a:solidFill>
                  <a:schemeClr val="accent1">
                    <a:lumMod val="50000"/>
                  </a:schemeClr>
                </a:solidFill>
              </a:rPr>
              <a:t>تفاوت بین آزمون های میزان شده و آزمون های معلم ساخته: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14250" y="714356"/>
          <a:ext cx="892975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2857496"/>
            <a:ext cx="6286544" cy="661787"/>
          </a:xfrm>
        </p:spPr>
        <p:txBody>
          <a:bodyPr/>
          <a:lstStyle/>
          <a:p>
            <a:pPr lvl="0">
              <a:buNone/>
            </a:pPr>
            <a:r>
              <a:rPr lang="fa-IR" dirty="0" smtClean="0"/>
              <a:t>1) توجه به اهمیت مطلب خاص درسی و اهمیت آن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214290"/>
            <a:ext cx="5543560" cy="2011378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>در تعیین تعداد و درصد سوالات به سه نکته باید توجه کرد: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0" y="3857628"/>
            <a:ext cx="8229600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مقدار زمانی را که صرف آموزش آن مطلب و هدف های آن شده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71472" y="4786322"/>
            <a:ext cx="8358246" cy="10001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تعیین اینکه براساس هدف ها، محتوا وروش تدریس چه نوع آزمونی مناسب تر است.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images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794" y="857232"/>
            <a:ext cx="2643206" cy="2643206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دانلود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0"/>
            <a:ext cx="4929190" cy="339647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42860"/>
            <a:ext cx="6329378" cy="1143000"/>
          </a:xfrm>
          <a:solidFill>
            <a:srgbClr val="99CCFF"/>
          </a:solidFill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پرسش های چند گزینه ایی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 descr="دانلود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1678"/>
            <a:ext cx="4214810" cy="3705244"/>
          </a:xfrm>
          <a:prstGeom prst="rect">
            <a:avLst/>
          </a:prstGeom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2814622" y="5357826"/>
            <a:ext cx="6329378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fa-IR" sz="4000" b="1" dirty="0" smtClean="0"/>
              <a:t>پرسش های صحیح و غلط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155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155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1155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155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864096"/>
          </a:xfrm>
        </p:spPr>
        <p:txBody>
          <a:bodyPr>
            <a:noAutofit/>
          </a:bodyPr>
          <a:lstStyle/>
          <a:p>
            <a:r>
              <a:rPr lang="fa-IR" sz="3600" b="1" dirty="0">
                <a:cs typeface="B Nazanin" pitchFamily="2" charset="-78"/>
              </a:rPr>
              <a:t>فصل سیزدهم</a:t>
            </a:r>
            <a:r>
              <a:rPr lang="en-US" sz="3600" b="1" dirty="0">
                <a:cs typeface="B Nazanin" pitchFamily="2" charset="-78"/>
              </a:rPr>
              <a:t/>
            </a:r>
            <a:br>
              <a:rPr lang="en-US" sz="3600" b="1" dirty="0">
                <a:cs typeface="B Nazanin" pitchFamily="2" charset="-78"/>
              </a:rPr>
            </a:br>
            <a:r>
              <a:rPr lang="fa-IR" sz="3600" b="1" dirty="0">
                <a:cs typeface="B Nazanin" pitchFamily="2" charset="-78"/>
              </a:rPr>
              <a:t>روش‌های مختلف </a:t>
            </a:r>
            <a:r>
              <a:rPr lang="fa-IR" sz="3600" b="1" dirty="0" smtClean="0">
                <a:cs typeface="B Nazanin" pitchFamily="2" charset="-78"/>
              </a:rPr>
              <a:t>ارزشیابی</a:t>
            </a:r>
            <a:r>
              <a:rPr lang="en-US" sz="3600" b="1" dirty="0">
                <a:cs typeface="B Nazanin" pitchFamily="2" charset="-78"/>
              </a:rPr>
              <a:t/>
            </a:r>
            <a:br>
              <a:rPr lang="en-US" sz="3600" b="1" dirty="0">
                <a:cs typeface="B Nazanin" pitchFamily="2" charset="-78"/>
              </a:rPr>
            </a:br>
            <a:r>
              <a:rPr lang="fa-IR" sz="3600" dirty="0" smtClean="0">
                <a:cs typeface="B Nazanin" pitchFamily="2" charset="-78"/>
              </a:rPr>
              <a:t/>
            </a:r>
            <a:br>
              <a:rPr lang="fa-IR" sz="3600" dirty="0" smtClean="0">
                <a:cs typeface="B Nazanin" pitchFamily="2" charset="-78"/>
              </a:rPr>
            </a:br>
            <a:endParaRPr lang="fa-IR" sz="36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Autofit/>
          </a:bodyPr>
          <a:lstStyle/>
          <a:p>
            <a:pPr algn="justLow"/>
            <a:r>
              <a:rPr lang="fa-IR" sz="2800" b="1" dirty="0" smtClean="0">
                <a:cs typeface="B Nazanin" pitchFamily="2" charset="-78"/>
              </a:rPr>
              <a:t>اعضای گروه :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سمانه جوان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سمیه زارع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مینا اشرفی 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راضیه عبدی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مرضیه هوشیار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مطهره عبداله پور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لیلا شریعتی فر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مرتضی زره پوش</a:t>
            </a:r>
          </a:p>
          <a:p>
            <a:pPr algn="justLow"/>
            <a:r>
              <a:rPr lang="fa-IR" sz="2400" dirty="0" smtClean="0">
                <a:cs typeface="B Nazanin" pitchFamily="2" charset="-78"/>
              </a:rPr>
              <a:t>حسام الدین تاجدینی</a:t>
            </a:r>
            <a:endParaRPr lang="fa-IR" sz="2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55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4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214703" cy="321470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28926" y="714356"/>
            <a:ext cx="5757874" cy="1143000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effectLst/>
              </a:rPr>
              <a:t>پرسش های جور کردنی</a:t>
            </a:r>
            <a:endParaRPr lang="en-US" sz="4000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4643446"/>
            <a:ext cx="45652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fa-IR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پرسشهای کامل کردنی</a:t>
            </a:r>
            <a:endParaRPr lang="en-US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images (23)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3" y="2571758"/>
            <a:ext cx="3571868" cy="4286242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14744" y="1071546"/>
            <a:ext cx="4686304" cy="1143000"/>
          </a:xfrm>
        </p:spPr>
        <p:txBody>
          <a:bodyPr/>
          <a:lstStyle/>
          <a:p>
            <a:pPr algn="r"/>
            <a:r>
              <a:rPr lang="fa-IR" dirty="0" smtClean="0"/>
              <a:t>پرسش های کوتاه پاسخ</a:t>
            </a:r>
            <a:endParaRPr lang="en-US" dirty="0"/>
          </a:p>
        </p:txBody>
      </p:sp>
      <p:pic>
        <p:nvPicPr>
          <p:cNvPr id="4" name="Picture 3" descr="images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6"/>
            <a:ext cx="4193365" cy="3957375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3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857232"/>
            <a:ext cx="3781444" cy="3781444"/>
          </a:xfrm>
          <a:prstGeom prst="rect">
            <a:avLst/>
          </a:prstGeom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2357422" y="1000108"/>
            <a:ext cx="4757742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آزمون انشایی یا تشریحی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71406" y="71414"/>
          <a:ext cx="9001188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3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7686" y="2139091"/>
            <a:ext cx="4786346" cy="454702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14546" y="2357430"/>
            <a:ext cx="3114668" cy="1143000"/>
          </a:xfrm>
        </p:spPr>
        <p:txBody>
          <a:bodyPr/>
          <a:lstStyle/>
          <a:p>
            <a:pPr algn="r"/>
            <a:r>
              <a:rPr lang="fa-IR" dirty="0" smtClean="0"/>
              <a:t>سوال از شما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3500438"/>
            <a:ext cx="3114668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جواب از ما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mages (4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480" y="2857480"/>
            <a:ext cx="4000520" cy="4000520"/>
          </a:xfrm>
        </p:spPr>
      </p:pic>
      <p:sp>
        <p:nvSpPr>
          <p:cNvPr id="11" name="Title 2"/>
          <p:cNvSpPr txBox="1">
            <a:spLocks/>
          </p:cNvSpPr>
          <p:nvPr/>
        </p:nvSpPr>
        <p:spPr>
          <a:xfrm>
            <a:off x="428596" y="2143116"/>
            <a:ext cx="528638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ممنون از حسن توجه</a:t>
            </a:r>
            <a:r>
              <a:rPr kumimoji="0" lang="fa-IR" sz="41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شما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1955586"/>
              </p:ext>
            </p:extLst>
          </p:nvPr>
        </p:nvGraphicFramePr>
        <p:xfrm>
          <a:off x="395536" y="692696"/>
          <a:ext cx="837361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>
                <a:effectLst/>
                <a:cs typeface="B Nazanin" pitchFamily="2" charset="-78"/>
              </a:rPr>
              <a:t>روش های مختلف ارزشیابی پیشرفت تحصیلی</a:t>
            </a:r>
            <a:endParaRPr lang="fa-IR" sz="3200" dirty="0">
              <a:effectLst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985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48880"/>
            <a:ext cx="7427168" cy="31683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a-IR" sz="2400" b="1" dirty="0" smtClean="0">
                <a:cs typeface="B Nazanin" pitchFamily="2" charset="-78"/>
              </a:rPr>
              <a:t>مشاهده از لحاظ تعمق و دقت</a:t>
            </a:r>
          </a:p>
          <a:p>
            <a:pPr marL="109728" indent="0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400" b="1" dirty="0" smtClean="0">
                <a:cs typeface="B Nazanin" pitchFamily="2" charset="-78"/>
              </a:rPr>
              <a:t>مشاهده از لحاظ خارجی یا داخلی بودن</a:t>
            </a:r>
          </a:p>
          <a:p>
            <a:pPr marL="109728" indent="0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400" b="1" dirty="0" smtClean="0">
                <a:cs typeface="B Nazanin" pitchFamily="2" charset="-78"/>
              </a:rPr>
              <a:t>مشاهده از لحاظ موقعیت</a:t>
            </a:r>
          </a:p>
          <a:p>
            <a:pPr marL="109728" indent="0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400" b="1" dirty="0" smtClean="0">
                <a:cs typeface="B Nazanin" pitchFamily="2" charset="-78"/>
              </a:rPr>
              <a:t>مشاهده مستقیم یا غیر مستقیم</a:t>
            </a:r>
            <a:endParaRPr lang="fa-IR" sz="2400" b="1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rmAutofit fontScale="90000"/>
          </a:bodyPr>
          <a:lstStyle/>
          <a:p>
            <a:pPr marL="571500" indent="-571500" algn="justLow">
              <a:buFont typeface="Wingdings" pitchFamily="2" charset="2"/>
              <a:buChar char="v"/>
            </a:pPr>
            <a:r>
              <a:rPr lang="fa-IR" sz="3200" dirty="0" smtClean="0">
                <a:effectLst/>
                <a:cs typeface="B Nazanin" pitchFamily="2" charset="-78"/>
              </a:rPr>
              <a:t>ارزشیابی از طریق مشاهده</a:t>
            </a:r>
            <a:br>
              <a:rPr lang="fa-IR" sz="3200" dirty="0" smtClean="0">
                <a:effectLst/>
                <a:cs typeface="B Nazanin" pitchFamily="2" charset="-78"/>
              </a:rPr>
            </a:br>
            <a:r>
              <a:rPr lang="fa-IR" dirty="0" smtClean="0">
                <a:effectLst/>
                <a:cs typeface="B Nazanin" pitchFamily="2" charset="-78"/>
              </a:rPr>
              <a:t/>
            </a:r>
            <a:br>
              <a:rPr lang="fa-IR" dirty="0" smtClean="0">
                <a:effectLst/>
                <a:cs typeface="B Nazanin" pitchFamily="2" charset="-78"/>
              </a:rPr>
            </a:br>
            <a:r>
              <a:rPr lang="fa-IR" sz="3200" dirty="0" smtClean="0">
                <a:effectLst/>
                <a:cs typeface="B Nazanin" pitchFamily="2" charset="-78"/>
              </a:rPr>
              <a:t>انواع مشاهده</a:t>
            </a:r>
            <a:r>
              <a:rPr lang="fa-IR" dirty="0" smtClean="0">
                <a:effectLst/>
                <a:cs typeface="B Nazanin" pitchFamily="2" charset="-78"/>
              </a:rPr>
              <a:t>:</a:t>
            </a:r>
            <a:endParaRPr lang="fa-IR" dirty="0">
              <a:effectLst/>
              <a:cs typeface="B Nazani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204864"/>
            <a:ext cx="2880320" cy="357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271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r>
              <a:rPr lang="fa-IR" sz="2800" b="1" dirty="0" smtClean="0">
                <a:cs typeface="B Nazanin" pitchFamily="2" charset="-78"/>
              </a:rPr>
              <a:t>محاسن :</a:t>
            </a:r>
          </a:p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cs typeface="B Nazanin" pitchFamily="2" charset="-78"/>
              </a:rPr>
              <a:t>زمان اینگونه مشاهدات معمولأ نامعین است،در نتیجه می تواند نشان دهنده فعالیت های طبیعی شاگردان باشد.</a:t>
            </a:r>
          </a:p>
          <a:p>
            <a:pPr>
              <a:buFont typeface="Wingdings" pitchFamily="2" charset="2"/>
              <a:buChar char="ü"/>
            </a:pPr>
            <a:endParaRPr lang="fa-IR" sz="2400" b="1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cs typeface="B Nazanin" pitchFamily="2" charset="-78"/>
              </a:rPr>
              <a:t>تفاوت های فردی را می توان در این نوع ارزشیابی مورد توجه قرار داد.</a:t>
            </a:r>
          </a:p>
          <a:p>
            <a:pPr>
              <a:buFont typeface="Wingdings" pitchFamily="2" charset="2"/>
              <a:buChar char="ü"/>
            </a:pPr>
            <a:endParaRPr lang="fa-IR" sz="2400" b="1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شاگرد اغلب از ارزشیابی اطلاع ندارد، پس رفتار او تصنعی </a:t>
            </a:r>
            <a:r>
              <a:rPr lang="fa-IR" sz="2400" b="1" dirty="0" smtClean="0">
                <a:cs typeface="B Nazanin" pitchFamily="2" charset="-78"/>
              </a:rPr>
              <a:t>نیست</a:t>
            </a:r>
          </a:p>
          <a:p>
            <a:pPr marL="109728" indent="0">
              <a:buNone/>
            </a:pPr>
            <a:endParaRPr lang="fa-IR" sz="2400" b="1" dirty="0" smtClean="0">
              <a:cs typeface="B Nazanin" pitchFamily="2" charset="-78"/>
            </a:endParaRPr>
          </a:p>
          <a:p>
            <a:pPr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برای همه‌ی گروه‌های آموزشی، در سنین و مراحل مختلف تحصیل، قابل </a:t>
            </a:r>
            <a:r>
              <a:rPr lang="fa-IR" sz="2400" b="1" dirty="0" smtClean="0">
                <a:cs typeface="B Nazanin" pitchFamily="2" charset="-78"/>
              </a:rPr>
              <a:t>اجراست.</a:t>
            </a:r>
            <a:endParaRPr lang="fa-IR" sz="2400" b="1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effectLst/>
                <a:cs typeface="B Nazanin" pitchFamily="2" charset="-78"/>
              </a:rPr>
              <a:t>محاسن و محدودیت های روش مشاهده</a:t>
            </a:r>
            <a:endParaRPr lang="fa-IR" sz="3600" dirty="0">
              <a:effectLst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28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اجرای چنین روشی مستلزم دقت و هوشیاری مداوم است و در نتیجه خسته کننده است</a:t>
            </a:r>
            <a:r>
              <a:rPr lang="fa-IR" sz="2400" b="1" dirty="0" smtClean="0">
                <a:cs typeface="B Nazanin" pitchFamily="2" charset="-78"/>
              </a:rPr>
              <a:t>.</a:t>
            </a:r>
            <a:endParaRPr lang="en-US" sz="2400" b="1" dirty="0">
              <a:cs typeface="B Nazanin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امکان بررسی دقیق و همه جانبه وجود ندارد. </a:t>
            </a:r>
            <a:endParaRPr lang="en-US" sz="2400" b="1" dirty="0">
              <a:cs typeface="B Nazanin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امکان ایجاد موقعیت مناسب برای همه‌ی شاگردان فراهم نیست.</a:t>
            </a:r>
            <a:endParaRPr lang="en-US" sz="2400" b="1" dirty="0">
              <a:cs typeface="B Nazanin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کیفیت برداشت، تعبیر و تفسیر رفتار برای همگان یکسان نیست.</a:t>
            </a:r>
            <a:endParaRPr lang="en-US" sz="2400" b="1" dirty="0">
              <a:cs typeface="B Nazanin" pitchFamily="2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Nazanin" pitchFamily="2" charset="-78"/>
              </a:rPr>
              <a:t>رفتارها با هم آمیختگی دارند و در برخی موارد بیان یک حالت یا رفتار یا بازشناختن آن‌ها از هم ممکن نیست.</a:t>
            </a:r>
            <a:endParaRPr lang="en-US" sz="2400" b="1" dirty="0">
              <a:cs typeface="B Nazanin" pitchFamily="2" charset="-7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fa-IR" sz="2400" b="1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justLow">
              <a:buFont typeface="Wingdings" pitchFamily="2" charset="2"/>
              <a:buChar char="Ø"/>
            </a:pPr>
            <a:r>
              <a:rPr lang="fa-IR" sz="3600" dirty="0" smtClean="0">
                <a:effectLst/>
                <a:cs typeface="B Nazanin" pitchFamily="2" charset="-78"/>
              </a:rPr>
              <a:t>محدودیت ها :</a:t>
            </a:r>
            <a:endParaRPr lang="fa-IR" sz="3600" dirty="0">
              <a:effectLst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20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36505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perspectiveRelaxedModerately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Low"/>
            <a:endParaRPr lang="fa-IR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Nazanin" pitchFamily="2" charset="-78"/>
            </a:endParaRPr>
          </a:p>
          <a:p>
            <a:pPr algn="justLow"/>
            <a:endParaRPr lang="fa-I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Nazanin" pitchFamily="2" charset="-78"/>
            </a:endParaRPr>
          </a:p>
          <a:p>
            <a:pPr algn="justLow"/>
            <a:endParaRPr lang="fa-IR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Nazanin" pitchFamily="2" charset="-78"/>
            </a:endParaRPr>
          </a:p>
          <a:p>
            <a:pPr marL="109728" indent="0" algn="justLow">
              <a:lnSpc>
                <a:spcPct val="150000"/>
              </a:lnSpc>
              <a:buNone/>
            </a:pPr>
            <a:r>
              <a:rPr lang="fa-IR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B Nazanin" pitchFamily="2" charset="-78"/>
              </a:rPr>
              <a:t>تفاوت این روش با روش مشاهده در این است که شاگرد در این روش می‌داند که مورد ارزشیابی قرار می‌گیرد، همچنین شرایط آزمون برای همه‌ی شاگردان یکسان است. </a:t>
            </a:r>
          </a:p>
          <a:p>
            <a:pPr marL="109728" indent="0">
              <a:buNone/>
            </a:pPr>
            <a:endParaRPr lang="en-US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Low">
              <a:buFont typeface="Wingdings" pitchFamily="2" charset="2"/>
              <a:buChar char="v"/>
            </a:pPr>
            <a:r>
              <a:rPr lang="fa-IR" sz="3200" dirty="0" smtClean="0">
                <a:effectLst/>
                <a:cs typeface="B Nazanin" pitchFamily="2" charset="-78"/>
              </a:rPr>
              <a:t>ارزشیابی از طریق انجام کار:</a:t>
            </a:r>
            <a:endParaRPr lang="fa-IR" sz="3200" dirty="0">
              <a:effectLst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68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Low">
              <a:buFont typeface="Wingdings" pitchFamily="2" charset="2"/>
              <a:buChar char="v"/>
            </a:pPr>
            <a:r>
              <a:rPr lang="fa-IR" sz="3400" dirty="0" smtClean="0">
                <a:effectLst/>
                <a:cs typeface="B Nazanin" pitchFamily="2" charset="-78"/>
              </a:rPr>
              <a:t>محاسن و محدودیت ها:</a:t>
            </a:r>
            <a:endParaRPr lang="fa-IR" sz="3400" dirty="0">
              <a:effectLst/>
              <a:cs typeface="B 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400" b="1" dirty="0" smtClean="0">
                <a:cs typeface="B Nazanin" pitchFamily="2" charset="-78"/>
              </a:rPr>
              <a:t>محاسن </a:t>
            </a:r>
            <a:r>
              <a:rPr lang="fa-IR" dirty="0" smtClean="0"/>
              <a:t>: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مهارت، قدرت و سرعت شاگرد بخوبی آشکار </a:t>
            </a:r>
            <a:r>
              <a:rPr lang="fa-IR" sz="2800" b="1" dirty="0" smtClean="0">
                <a:cs typeface="B Nazanin" pitchFamily="2" charset="-78"/>
              </a:rPr>
              <a:t>می‌شود.</a:t>
            </a:r>
          </a:p>
          <a:p>
            <a:pPr marL="109728" indent="0">
              <a:buNone/>
            </a:pPr>
            <a:endParaRPr lang="fa-IR" dirty="0"/>
          </a:p>
          <a:p>
            <a:pPr>
              <a:buFont typeface="Wingdings" pitchFamily="2" charset="2"/>
              <a:buChar char="Ø"/>
            </a:pPr>
            <a:r>
              <a:rPr lang="fa-IR" sz="2400" b="1" dirty="0" smtClean="0">
                <a:cs typeface="B Nazanin" pitchFamily="2" charset="-78"/>
              </a:rPr>
              <a:t>محدودیت ها </a:t>
            </a:r>
            <a:r>
              <a:rPr lang="fa-IR" dirty="0" smtClean="0"/>
              <a:t>: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در این روش ابعاد ذهنی شاگرد قابل سنجش نیست، نوع تعبیر برای معلمان مختلف متفاوت است و حالات عمومی آزماینده در ارزشیابی تاثیر </a:t>
            </a:r>
            <a:r>
              <a:rPr lang="fa-IR" sz="2800" b="1" dirty="0" smtClean="0">
                <a:cs typeface="B Nazanin" pitchFamily="2" charset="-78"/>
              </a:rPr>
              <a:t>می‌گذارد.</a:t>
            </a:r>
            <a:endParaRPr lang="fa-IR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048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048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 algn="justLow">
              <a:buNone/>
            </a:pPr>
            <a:r>
              <a:rPr lang="fa-IR" sz="3200" b="1" dirty="0" smtClean="0">
                <a:cs typeface="B Nazanin" pitchFamily="2" charset="-78"/>
              </a:rPr>
              <a:t>این آزمون در حقیقت نوعی مصاحبه است،که شاگرد رویاروی معلم قرار گرفته و به سؤالات شفاهی او به صورت شفاهی پاسخ می دهد.</a:t>
            </a:r>
            <a:endParaRPr lang="fa-IR" sz="3200" b="1" dirty="0"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3600" y="3429000"/>
            <a:ext cx="3600400" cy="324036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a-IR" sz="3400" dirty="0" smtClean="0">
                <a:effectLst/>
                <a:cs typeface="B Nazanin" pitchFamily="2" charset="-78"/>
              </a:rPr>
              <a:t>ارزشیابی از طریق آزمون شفاهی</a:t>
            </a:r>
            <a:endParaRPr lang="fa-IR" sz="3400" dirty="0">
              <a:effectLst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58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307</TotalTime>
  <Words>938</Words>
  <Application>Microsoft Office PowerPoint</Application>
  <PresentationFormat>On-screen Show (4:3)</PresentationFormat>
  <Paragraphs>113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Concourse</vt:lpstr>
      <vt:lpstr>Trek</vt:lpstr>
      <vt:lpstr>Slide 1</vt:lpstr>
      <vt:lpstr>فصل سیزدهم روش‌های مختلف ارزشیابی  </vt:lpstr>
      <vt:lpstr>روش های مختلف ارزشیابی پیشرفت تحصیلی</vt:lpstr>
      <vt:lpstr>ارزشیابی از طریق مشاهده  انواع مشاهده:</vt:lpstr>
      <vt:lpstr>محاسن و محدودیت های روش مشاهده</vt:lpstr>
      <vt:lpstr>محدودیت ها :</vt:lpstr>
      <vt:lpstr>ارزشیابی از طریق انجام کار:</vt:lpstr>
      <vt:lpstr>محاسن و محدودیت ها:</vt:lpstr>
      <vt:lpstr>ارزشیابی از طریق آزمون شفاهی</vt:lpstr>
      <vt:lpstr>محاسن و محدودیت‌های روش ارزشیابی شفاهی </vt:lpstr>
      <vt:lpstr>محدودیت ها :</vt:lpstr>
      <vt:lpstr>ارزشیابی از طریق آزمون کتبی</vt:lpstr>
      <vt:lpstr>آزمون پیشرفت تحصیلی</vt:lpstr>
      <vt:lpstr>ارزشیابی تحصیلی خود تهیه می کنند ودر طول دوره های</vt:lpstr>
      <vt:lpstr>تفاوت بین آزمون های میزان شده و آزمون های معلم ساخته:</vt:lpstr>
      <vt:lpstr>Slide 16</vt:lpstr>
      <vt:lpstr>در تعیین تعداد و درصد سوالات به سه نکته باید توجه کرد:</vt:lpstr>
      <vt:lpstr>Slide 18</vt:lpstr>
      <vt:lpstr>پرسش های چند گزینه ایی</vt:lpstr>
      <vt:lpstr>پرسش های جور کردنی</vt:lpstr>
      <vt:lpstr>پرسش های کوتاه پاسخ</vt:lpstr>
      <vt:lpstr>Slide 22</vt:lpstr>
      <vt:lpstr>Slide 23</vt:lpstr>
      <vt:lpstr>سوال از شما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سیزدهم روش‌های مختلف ارزیابی  </dc:title>
  <dc:creator>mina</dc:creator>
  <cp:lastModifiedBy>Virtual PC</cp:lastModifiedBy>
  <cp:revision>46</cp:revision>
  <dcterms:created xsi:type="dcterms:W3CDTF">2017-02-16T09:31:26Z</dcterms:created>
  <dcterms:modified xsi:type="dcterms:W3CDTF">2005-06-30T21:39:57Z</dcterms:modified>
</cp:coreProperties>
</file>