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6E86-6874-4D52-ABD4-74963A5703BF}" type="datetimeFigureOut">
              <a:rPr lang="fa-IR" smtClean="0"/>
              <a:t>1438/06/07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A66F-952E-4472-8ED8-763CE15E63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9533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C6E86-6874-4D52-ABD4-74963A5703BF}" type="datetimeFigureOut">
              <a:rPr lang="fa-IR" smtClean="0"/>
              <a:t>1438/06/07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2A66F-952E-4472-8ED8-763CE15E63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377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4000" smtClean="0"/>
              <a:t>مفاهیم</a:t>
            </a:r>
            <a:r>
              <a:rPr lang="fa-IR" smtClean="0"/>
              <a:t> </a:t>
            </a:r>
            <a:r>
              <a:rPr lang="fa-IR" sz="4000" smtClean="0"/>
              <a:t>کلی</a:t>
            </a:r>
            <a:r>
              <a:rPr lang="fa-IR" smtClean="0"/>
              <a:t> </a:t>
            </a:r>
            <a:r>
              <a:rPr lang="fa-IR" sz="4000" smtClean="0"/>
              <a:t>ارزشیابی</a:t>
            </a:r>
            <a:br>
              <a:rPr lang="fa-IR" sz="4000" smtClean="0"/>
            </a:br>
            <a:r>
              <a:rPr lang="fa-IR" sz="3200" smtClean="0"/>
              <a:t>فصل 12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7211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82795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a-IR" smtClean="0"/>
              <a:t>اهمیت و ضرورت ارزشیابی:</a:t>
            </a:r>
            <a:br>
              <a:rPr lang="fa-IR" smtClean="0"/>
            </a:br>
            <a:r>
              <a:rPr lang="fa-IR" sz="2400" smtClean="0">
                <a:solidFill>
                  <a:schemeClr val="tx1"/>
                </a:solidFill>
              </a:rPr>
              <a:t>از نظر معلم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68946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a-IR" smtClean="0"/>
              <a:t>اهمیت و ضرورت ارزشیابی:</a:t>
            </a:r>
            <a:br>
              <a:rPr lang="fa-IR" smtClean="0"/>
            </a:br>
            <a:r>
              <a:rPr lang="fa-IR" sz="2400" smtClean="0">
                <a:solidFill>
                  <a:schemeClr val="tx1"/>
                </a:solidFill>
              </a:rPr>
              <a:t>از نظر شاگرد ( چنانچه ارزشیابی به نحو مطلوب انجام گیرد)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34981"/>
      </p:ext>
    </p:extLst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84536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a-IR" smtClean="0"/>
              <a:t>ارزشیابی تشخیصی: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35430"/>
      </p:ext>
    </p:extLst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a-IR" smtClean="0"/>
              <a:t>تفکیک انواع ارزشیابی کار آسانی نیست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43620"/>
      </p:ext>
    </p:extLst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a-IR" smtClean="0"/>
              <a:t>ارزشیابی تکوینی :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35663"/>
      </p:ext>
    </p:extLst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87529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a-IR" smtClean="0"/>
              <a:t>ارزشیابی پایانی: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84714"/>
      </p:ext>
    </p:extLst>
  </p:cSld>
  <p:clrMapOvr>
    <a:masterClrMapping/>
  </p:clrMapOvr>
  <p:transition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2097"/>
      </p:ext>
    </p:extLst>
  </p:cSld>
  <p:clrMapOvr>
    <a:masterClrMapping/>
  </p:clrMapOvr>
  <p:transition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66992"/>
      </p:ext>
    </p:extLst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39606"/>
      </p:ext>
    </p:extLst>
  </p:cSld>
  <p:clrMapOvr>
    <a:masterClrMapping/>
  </p:clrMapOvr>
  <p:transition>
    <p:pull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70811"/>
      </p:ext>
    </p:extLst>
  </p:cSld>
  <p:clrMapOvr>
    <a:masterClrMapping/>
  </p:clrMapOvr>
  <p:transition>
    <p:pull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91475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a-IR" smtClean="0"/>
              <a:t>اطلاعاتی که ارزشیابی به معلم می دهد: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24054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a-IR" smtClean="0"/>
              <a:t>اصطلاحات و مفاهیم فعالیتهای آموزشی بعد از تدریس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72151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a-IR" smtClean="0"/>
              <a:t>طرح سوال: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89693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a-IR" smtClean="0"/>
              <a:t>امتحان چیست؟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71942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8426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a-IR" smtClean="0"/>
              <a:t>اگر به دست آوردن اطلاعات اندازه گیری است ؛ پس </a:t>
            </a:r>
            <a:br>
              <a:rPr lang="fa-IR" smtClean="0"/>
            </a:br>
            <a:r>
              <a:rPr lang="fa-IR" smtClean="0"/>
              <a:t>ارزشیابی چیست؟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59256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a-IR" smtClean="0"/>
              <a:t>ترس از ارزشیابی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24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On-screen Show (4:3)</PresentationFormat>
  <Paragraphs>13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مفاهیم کلی ارزشیابی فصل 12</vt:lpstr>
      <vt:lpstr>PowerPoint Presentation</vt:lpstr>
      <vt:lpstr>اطلاعاتی که ارزشیابی به معلم می دهد:</vt:lpstr>
      <vt:lpstr>اصطلاحات و مفاهیم فعالیتهای آموزشی بعد از تدریس</vt:lpstr>
      <vt:lpstr>طرح سوال:</vt:lpstr>
      <vt:lpstr>امتحان چیست؟</vt:lpstr>
      <vt:lpstr>PowerPoint Presentation</vt:lpstr>
      <vt:lpstr>اگر به دست آوردن اطلاعات اندازه گیری است ؛ پس  ارزشیابی چیست؟</vt:lpstr>
      <vt:lpstr>ترس از ارزشیابی</vt:lpstr>
      <vt:lpstr>PowerPoint Presentation</vt:lpstr>
      <vt:lpstr>اهمیت و ضرورت ارزشیابی: از نظر معلم</vt:lpstr>
      <vt:lpstr>اهمیت و ضرورت ارزشیابی: از نظر شاگرد ( چنانچه ارزشیابی به نحو مطلوب انجام گیرد)</vt:lpstr>
      <vt:lpstr>PowerPoint Presentation</vt:lpstr>
      <vt:lpstr>ارزشیابی تشخیصی:</vt:lpstr>
      <vt:lpstr>تفکیک انواع ارزشیابی کار آسانی نیست</vt:lpstr>
      <vt:lpstr>ارزشیابی تکوینی :</vt:lpstr>
      <vt:lpstr>PowerPoint Presentation</vt:lpstr>
      <vt:lpstr>ارزشیابی پایانی: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مفاهیم کلی ارزشیابی فصل 12</dc:title>
  <dc:creator>IT2</dc:creator>
  <cp:lastModifiedBy>IT2</cp:lastModifiedBy>
  <cp:revision>1</cp:revision>
  <dcterms:created xsi:type="dcterms:W3CDTF">2017-03-05T07:35:03Z</dcterms:created>
  <dcterms:modified xsi:type="dcterms:W3CDTF">2017-03-05T07:35:03Z</dcterms:modified>
</cp:coreProperties>
</file>