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sldIdLst>
    <p:sldId id="259" r:id="rId2"/>
    <p:sldId id="257" r:id="rId3"/>
    <p:sldId id="273" r:id="rId4"/>
    <p:sldId id="277" r:id="rId5"/>
    <p:sldId id="278" r:id="rId6"/>
    <p:sldId id="256" r:id="rId7"/>
    <p:sldId id="275" r:id="rId8"/>
    <p:sldId id="274" r:id="rId9"/>
    <p:sldId id="26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3F1AD-D700-4171-8CB9-83F9E9AAD547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0C1E3-9FE0-4459-AC27-5FE64CA4868E}">
      <dgm:prSet phldrT="[Text]"/>
      <dgm:spPr/>
      <dgm:t>
        <a:bodyPr/>
        <a:lstStyle/>
        <a:p>
          <a:r>
            <a:rPr lang="fa-IR" dirty="0" smtClean="0">
              <a:solidFill>
                <a:schemeClr val="tx1"/>
              </a:solidFill>
            </a:rPr>
            <a:t>روش جدید تدریس</a:t>
          </a:r>
          <a:endParaRPr lang="en-US" dirty="0">
            <a:solidFill>
              <a:schemeClr val="tx1"/>
            </a:solidFill>
          </a:endParaRPr>
        </a:p>
      </dgm:t>
    </dgm:pt>
    <dgm:pt modelId="{AF0DD29E-899F-4541-865C-638A8CBDE2FB}" type="parTrans" cxnId="{A24F2BB2-DF20-469C-9D79-322D5717EFC9}">
      <dgm:prSet/>
      <dgm:spPr/>
      <dgm:t>
        <a:bodyPr/>
        <a:lstStyle/>
        <a:p>
          <a:endParaRPr lang="en-US"/>
        </a:p>
      </dgm:t>
    </dgm:pt>
    <dgm:pt modelId="{467F57A4-4993-4C6A-AF01-B225655D544F}" type="sibTrans" cxnId="{A24F2BB2-DF20-469C-9D79-322D5717EFC9}">
      <dgm:prSet/>
      <dgm:spPr/>
      <dgm:t>
        <a:bodyPr/>
        <a:lstStyle/>
        <a:p>
          <a:endParaRPr lang="en-US"/>
        </a:p>
      </dgm:t>
    </dgm:pt>
    <dgm:pt modelId="{B790A3A9-1A28-49CE-B2E0-7E5ED806F105}">
      <dgm:prSet phldrT="[Text]"/>
      <dgm:spPr/>
      <dgm:t>
        <a:bodyPr/>
        <a:lstStyle/>
        <a:p>
          <a:r>
            <a:rPr lang="fa-IR" dirty="0" smtClean="0">
              <a:solidFill>
                <a:schemeClr val="tx1"/>
              </a:solidFill>
            </a:rPr>
            <a:t>روش آموزش انفرادی</a:t>
          </a:r>
          <a:endParaRPr lang="en-US" dirty="0">
            <a:solidFill>
              <a:schemeClr val="tx1"/>
            </a:solidFill>
          </a:endParaRPr>
        </a:p>
      </dgm:t>
    </dgm:pt>
    <dgm:pt modelId="{A49B59C6-21D2-467F-BFA8-50FF14CDFEFC}" type="parTrans" cxnId="{3ED3FBF2-FD3A-4FBD-85BC-FE8E05A0261B}">
      <dgm:prSet/>
      <dgm:spPr/>
      <dgm:t>
        <a:bodyPr/>
        <a:lstStyle/>
        <a:p>
          <a:endParaRPr lang="en-US"/>
        </a:p>
      </dgm:t>
    </dgm:pt>
    <dgm:pt modelId="{02FA1AAA-CF2B-458F-8A1B-7129E5159C3C}" type="sibTrans" cxnId="{3ED3FBF2-FD3A-4FBD-85BC-FE8E05A0261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0FD88E3-5793-44FB-B6BA-E93D9FAEC84E}">
      <dgm:prSet phldrT="[Text]"/>
      <dgm:spPr/>
      <dgm:t>
        <a:bodyPr/>
        <a:lstStyle/>
        <a:p>
          <a:r>
            <a:rPr lang="fa-IR" dirty="0" smtClean="0">
              <a:solidFill>
                <a:schemeClr val="tx1"/>
              </a:solidFill>
            </a:rPr>
            <a:t>روش واحدها</a:t>
          </a:r>
          <a:endParaRPr lang="en-US" dirty="0">
            <a:solidFill>
              <a:schemeClr val="tx1"/>
            </a:solidFill>
          </a:endParaRPr>
        </a:p>
      </dgm:t>
    </dgm:pt>
    <dgm:pt modelId="{221C12A7-3E92-4EB9-A633-C91008BCC2B9}" type="parTrans" cxnId="{C69C5B5C-6B92-4DC1-BF68-B8D9BC25567D}">
      <dgm:prSet/>
      <dgm:spPr/>
      <dgm:t>
        <a:bodyPr/>
        <a:lstStyle/>
        <a:p>
          <a:endParaRPr lang="en-US"/>
        </a:p>
      </dgm:t>
    </dgm:pt>
    <dgm:pt modelId="{D6D2904C-0587-42FA-AE9F-BA6D21B38275}" type="sibTrans" cxnId="{C69C5B5C-6B92-4DC1-BF68-B8D9BC25567D}">
      <dgm:prSet/>
      <dgm:spPr/>
      <dgm:t>
        <a:bodyPr/>
        <a:lstStyle/>
        <a:p>
          <a:endParaRPr lang="en-US"/>
        </a:p>
      </dgm:t>
    </dgm:pt>
    <dgm:pt modelId="{9C5FB552-C14D-4F7F-9DA9-6F28644E5774}" type="pres">
      <dgm:prSet presAssocID="{6D23F1AD-D700-4171-8CB9-83F9E9AAD5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709C49-B778-4AC4-A356-E0610B45BF3D}" type="pres">
      <dgm:prSet presAssocID="{EEA0C1E3-9FE0-4459-AC27-5FE64CA4868E}" presName="node" presStyleLbl="node1" presStyleIdx="0" presStyleCnt="3" custRadScaleRad="92996" custRadScaleInc="-2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2CB44-2049-45B9-9F7E-2B9F630BC955}" type="pres">
      <dgm:prSet presAssocID="{467F57A4-4993-4C6A-AF01-B225655D544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4E7A01F3-31C0-4E94-A532-3AB37BB4C0B4}" type="pres">
      <dgm:prSet presAssocID="{467F57A4-4993-4C6A-AF01-B225655D544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CB7995A-B7FE-42DC-8BF0-7DA3AE845C87}" type="pres">
      <dgm:prSet presAssocID="{B790A3A9-1A28-49CE-B2E0-7E5ED806F1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6E51E-B90A-42D6-9372-12CFB2B9732B}" type="pres">
      <dgm:prSet presAssocID="{02FA1AAA-CF2B-458F-8A1B-7129E5159C3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B29EBFE-26F1-4968-9EE7-B2DDD0C51B0D}" type="pres">
      <dgm:prSet presAssocID="{02FA1AAA-CF2B-458F-8A1B-7129E5159C3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620B2EB-4907-4A93-85EF-CE50DF1291A7}" type="pres">
      <dgm:prSet presAssocID="{90FD88E3-5793-44FB-B6BA-E93D9FAEC8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6C24A-1FC5-464D-A4E9-9054BCA7FCE9}" type="pres">
      <dgm:prSet presAssocID="{D6D2904C-0587-42FA-AE9F-BA6D21B38275}" presName="sibTrans" presStyleLbl="sibTrans2D1" presStyleIdx="2" presStyleCnt="3" custAng="1112380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48663008-2BA7-4ED1-AF06-D3D4452D20AA}" type="pres">
      <dgm:prSet presAssocID="{D6D2904C-0587-42FA-AE9F-BA6D21B3827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3BD9B2F-7B01-4788-B4B0-0B6354FB1776}" type="presOf" srcId="{90FD88E3-5793-44FB-B6BA-E93D9FAEC84E}" destId="{2620B2EB-4907-4A93-85EF-CE50DF1291A7}" srcOrd="0" destOrd="0" presId="urn:microsoft.com/office/officeart/2005/8/layout/cycle7"/>
    <dgm:cxn modelId="{2E2C3700-86B2-4E92-A25B-EB5D659D61DE}" type="presOf" srcId="{467F57A4-4993-4C6A-AF01-B225655D544F}" destId="{4E7A01F3-31C0-4E94-A532-3AB37BB4C0B4}" srcOrd="1" destOrd="0" presId="urn:microsoft.com/office/officeart/2005/8/layout/cycle7"/>
    <dgm:cxn modelId="{2CE9B994-9452-4FA1-89B1-71EB3C69212A}" type="presOf" srcId="{02FA1AAA-CF2B-458F-8A1B-7129E5159C3C}" destId="{A1F6E51E-B90A-42D6-9372-12CFB2B9732B}" srcOrd="0" destOrd="0" presId="urn:microsoft.com/office/officeart/2005/8/layout/cycle7"/>
    <dgm:cxn modelId="{D045E727-63A4-4FD5-A974-BFD644640E19}" type="presOf" srcId="{02FA1AAA-CF2B-458F-8A1B-7129E5159C3C}" destId="{6B29EBFE-26F1-4968-9EE7-B2DDD0C51B0D}" srcOrd="1" destOrd="0" presId="urn:microsoft.com/office/officeart/2005/8/layout/cycle7"/>
    <dgm:cxn modelId="{C69C5B5C-6B92-4DC1-BF68-B8D9BC25567D}" srcId="{6D23F1AD-D700-4171-8CB9-83F9E9AAD547}" destId="{90FD88E3-5793-44FB-B6BA-E93D9FAEC84E}" srcOrd="2" destOrd="0" parTransId="{221C12A7-3E92-4EB9-A633-C91008BCC2B9}" sibTransId="{D6D2904C-0587-42FA-AE9F-BA6D21B38275}"/>
    <dgm:cxn modelId="{C0683D90-F6E2-4B2F-A645-75805F6BAA67}" type="presOf" srcId="{D6D2904C-0587-42FA-AE9F-BA6D21B38275}" destId="{48663008-2BA7-4ED1-AF06-D3D4452D20AA}" srcOrd="1" destOrd="0" presId="urn:microsoft.com/office/officeart/2005/8/layout/cycle7"/>
    <dgm:cxn modelId="{4F1DF080-3FE1-4F33-AD7A-963919F56839}" type="presOf" srcId="{467F57A4-4993-4C6A-AF01-B225655D544F}" destId="{8972CB44-2049-45B9-9F7E-2B9F630BC955}" srcOrd="0" destOrd="0" presId="urn:microsoft.com/office/officeart/2005/8/layout/cycle7"/>
    <dgm:cxn modelId="{A24F2BB2-DF20-469C-9D79-322D5717EFC9}" srcId="{6D23F1AD-D700-4171-8CB9-83F9E9AAD547}" destId="{EEA0C1E3-9FE0-4459-AC27-5FE64CA4868E}" srcOrd="0" destOrd="0" parTransId="{AF0DD29E-899F-4541-865C-638A8CBDE2FB}" sibTransId="{467F57A4-4993-4C6A-AF01-B225655D544F}"/>
    <dgm:cxn modelId="{3ED3FBF2-FD3A-4FBD-85BC-FE8E05A0261B}" srcId="{6D23F1AD-D700-4171-8CB9-83F9E9AAD547}" destId="{B790A3A9-1A28-49CE-B2E0-7E5ED806F105}" srcOrd="1" destOrd="0" parTransId="{A49B59C6-21D2-467F-BFA8-50FF14CDFEFC}" sibTransId="{02FA1AAA-CF2B-458F-8A1B-7129E5159C3C}"/>
    <dgm:cxn modelId="{59B9DB88-FF56-459D-8194-AF55EAB5F38E}" type="presOf" srcId="{EEA0C1E3-9FE0-4459-AC27-5FE64CA4868E}" destId="{1F709C49-B778-4AC4-A356-E0610B45BF3D}" srcOrd="0" destOrd="0" presId="urn:microsoft.com/office/officeart/2005/8/layout/cycle7"/>
    <dgm:cxn modelId="{BE8C8DB9-F0CD-4ACC-8866-5FE3AC217003}" type="presOf" srcId="{6D23F1AD-D700-4171-8CB9-83F9E9AAD547}" destId="{9C5FB552-C14D-4F7F-9DA9-6F28644E5774}" srcOrd="0" destOrd="0" presId="urn:microsoft.com/office/officeart/2005/8/layout/cycle7"/>
    <dgm:cxn modelId="{4FE00FC7-1389-4891-B95C-17A525E4D73A}" type="presOf" srcId="{D6D2904C-0587-42FA-AE9F-BA6D21B38275}" destId="{AE66C24A-1FC5-464D-A4E9-9054BCA7FCE9}" srcOrd="0" destOrd="0" presId="urn:microsoft.com/office/officeart/2005/8/layout/cycle7"/>
    <dgm:cxn modelId="{661A34B2-DB0F-48D8-A3FC-74281F51F43C}" type="presOf" srcId="{B790A3A9-1A28-49CE-B2E0-7E5ED806F105}" destId="{BCB7995A-B7FE-42DC-8BF0-7DA3AE845C87}" srcOrd="0" destOrd="0" presId="urn:microsoft.com/office/officeart/2005/8/layout/cycle7"/>
    <dgm:cxn modelId="{DD6D37DD-B4F1-4D95-A572-6F0A8444D811}" type="presParOf" srcId="{9C5FB552-C14D-4F7F-9DA9-6F28644E5774}" destId="{1F709C49-B778-4AC4-A356-E0610B45BF3D}" srcOrd="0" destOrd="0" presId="urn:microsoft.com/office/officeart/2005/8/layout/cycle7"/>
    <dgm:cxn modelId="{A63024D5-671B-49F1-869D-C25333432C75}" type="presParOf" srcId="{9C5FB552-C14D-4F7F-9DA9-6F28644E5774}" destId="{8972CB44-2049-45B9-9F7E-2B9F630BC955}" srcOrd="1" destOrd="0" presId="urn:microsoft.com/office/officeart/2005/8/layout/cycle7"/>
    <dgm:cxn modelId="{8EB721F3-14B6-43D5-BAC5-BEB6C770CF10}" type="presParOf" srcId="{8972CB44-2049-45B9-9F7E-2B9F630BC955}" destId="{4E7A01F3-31C0-4E94-A532-3AB37BB4C0B4}" srcOrd="0" destOrd="0" presId="urn:microsoft.com/office/officeart/2005/8/layout/cycle7"/>
    <dgm:cxn modelId="{CAE11F67-682F-4A69-9B61-6C85C32808C1}" type="presParOf" srcId="{9C5FB552-C14D-4F7F-9DA9-6F28644E5774}" destId="{BCB7995A-B7FE-42DC-8BF0-7DA3AE845C87}" srcOrd="2" destOrd="0" presId="urn:microsoft.com/office/officeart/2005/8/layout/cycle7"/>
    <dgm:cxn modelId="{64F71A94-27ED-4B09-BD4B-B8049933EF60}" type="presParOf" srcId="{9C5FB552-C14D-4F7F-9DA9-6F28644E5774}" destId="{A1F6E51E-B90A-42D6-9372-12CFB2B9732B}" srcOrd="3" destOrd="0" presId="urn:microsoft.com/office/officeart/2005/8/layout/cycle7"/>
    <dgm:cxn modelId="{613D2F13-8D38-426F-94DA-5B1732E06DCD}" type="presParOf" srcId="{A1F6E51E-B90A-42D6-9372-12CFB2B9732B}" destId="{6B29EBFE-26F1-4968-9EE7-B2DDD0C51B0D}" srcOrd="0" destOrd="0" presId="urn:microsoft.com/office/officeart/2005/8/layout/cycle7"/>
    <dgm:cxn modelId="{485A0C43-50E6-4940-A394-DDF56B41D18B}" type="presParOf" srcId="{9C5FB552-C14D-4F7F-9DA9-6F28644E5774}" destId="{2620B2EB-4907-4A93-85EF-CE50DF1291A7}" srcOrd="4" destOrd="0" presId="urn:microsoft.com/office/officeart/2005/8/layout/cycle7"/>
    <dgm:cxn modelId="{8B6D9335-7C08-4EA6-BFE9-D8BC00CEDB49}" type="presParOf" srcId="{9C5FB552-C14D-4F7F-9DA9-6F28644E5774}" destId="{AE66C24A-1FC5-464D-A4E9-9054BCA7FCE9}" srcOrd="5" destOrd="0" presId="urn:microsoft.com/office/officeart/2005/8/layout/cycle7"/>
    <dgm:cxn modelId="{333E953E-22C2-460F-A25B-D8886B851EE4}" type="presParOf" srcId="{AE66C24A-1FC5-464D-A4E9-9054BCA7FCE9}" destId="{48663008-2BA7-4ED1-AF06-D3D4452D20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23FFF-902E-4F6B-95F7-901213190BC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652BC-4ADC-46DE-A08E-24C430022FE4}">
      <dgm:prSet phldrT="[Text]"/>
      <dgm:spPr/>
      <dgm:t>
        <a:bodyPr/>
        <a:lstStyle/>
        <a:p>
          <a:endParaRPr lang="en-US" dirty="0">
            <a:solidFill>
              <a:srgbClr val="FFFF00"/>
            </a:solidFill>
          </a:endParaRPr>
        </a:p>
      </dgm:t>
    </dgm:pt>
    <dgm:pt modelId="{2753F4D0-E6EC-45B5-9B61-93FC561FA49A}" type="parTrans" cxnId="{C1874C05-EF39-4BFB-8492-59F0CE43CEF5}">
      <dgm:prSet/>
      <dgm:spPr/>
      <dgm:t>
        <a:bodyPr/>
        <a:lstStyle/>
        <a:p>
          <a:endParaRPr lang="en-US"/>
        </a:p>
      </dgm:t>
    </dgm:pt>
    <dgm:pt modelId="{E523C244-B7F4-464F-99D3-E7AFB9C1CCED}" type="sibTrans" cxnId="{C1874C05-EF39-4BFB-8492-59F0CE43CEF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EE2914D-6C52-4FD3-A2DC-542534D4A0E1}">
      <dgm:prSet phldrT="[Text]" custT="1"/>
      <dgm:spPr/>
      <dgm:t>
        <a:bodyPr/>
        <a:lstStyle/>
        <a:p>
          <a:pPr marL="285750" indent="-285750" algn="just" rtl="1" eaLnBrk="0" fontAlgn="auto" hangingPunct="0">
            <a:spcBef>
              <a:spcPts val="0"/>
            </a:spcBef>
            <a:spcAft>
              <a:spcPts val="0"/>
            </a:spcAft>
            <a:buFont typeface="Wingdings" pitchFamily="2" charset="2"/>
            <a:buChar char="ü"/>
          </a:pPr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معلم وقت کمتر صرف تدریس و زمان بیشتر صرف رسیدگی به فرد فرد دانش آموزان می کند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DB477DC-FC7A-4499-A72C-2AFCF145FD6C}" type="parTrans" cxnId="{28FB7073-DC45-4962-A3C6-39082D661D82}">
      <dgm:prSet/>
      <dgm:spPr/>
      <dgm:t>
        <a:bodyPr/>
        <a:lstStyle/>
        <a:p>
          <a:endParaRPr lang="en-US"/>
        </a:p>
      </dgm:t>
    </dgm:pt>
    <dgm:pt modelId="{488D6B10-6D88-465C-90D8-C20F5327E856}" type="sibTrans" cxnId="{28FB7073-DC45-4962-A3C6-39082D661D82}">
      <dgm:prSet/>
      <dgm:spPr/>
      <dgm:t>
        <a:bodyPr/>
        <a:lstStyle/>
        <a:p>
          <a:endParaRPr lang="en-US"/>
        </a:p>
      </dgm:t>
    </dgm:pt>
    <dgm:pt modelId="{5FE4F2F3-6E93-4046-94CF-6399A4645D26}">
      <dgm:prSet phldrT="[Text]" custT="1"/>
      <dgm:spPr/>
      <dgm:t>
        <a:bodyPr/>
        <a:lstStyle/>
        <a:p>
          <a:pPr marL="285750" indent="-285750" algn="just" rtl="1" eaLnBrk="0" fontAlgn="auto" hangingPunct="0">
            <a:spcBef>
              <a:spcPts val="0"/>
            </a:spcBef>
            <a:spcAft>
              <a:spcPts val="0"/>
            </a:spcAft>
            <a:buFont typeface="Wingdings" pitchFamily="2" charset="2"/>
            <a:buChar char="ü"/>
          </a:pPr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دانش آموزانی که از لحاظ توانایی، قابلیت و استعداد در یک سطح هستند در یک گروه قرار گیرند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522478B-451E-4AED-8B33-BC565B85B60F}" type="parTrans" cxnId="{033D16C9-05AF-44A9-96F6-B4184336F17F}">
      <dgm:prSet/>
      <dgm:spPr/>
      <dgm:t>
        <a:bodyPr/>
        <a:lstStyle/>
        <a:p>
          <a:endParaRPr lang="en-US"/>
        </a:p>
      </dgm:t>
    </dgm:pt>
    <dgm:pt modelId="{6CDD4A53-A269-4FB6-946D-7B6468C23FC6}" type="sibTrans" cxnId="{033D16C9-05AF-44A9-96F6-B4184336F17F}">
      <dgm:prSet/>
      <dgm:spPr/>
      <dgm:t>
        <a:bodyPr/>
        <a:lstStyle/>
        <a:p>
          <a:endParaRPr lang="en-US"/>
        </a:p>
      </dgm:t>
    </dgm:pt>
    <dgm:pt modelId="{BA945D29-876B-4176-941C-D10D7086BF54}">
      <dgm:prSet phldrT="[Text]" custT="1"/>
      <dgm:spPr/>
      <dgm:t>
        <a:bodyPr/>
        <a:lstStyle/>
        <a:p>
          <a:pPr marL="285750" lvl="0" indent="-285750" algn="just" rtl="1" eaLnBrk="0" fontAlgn="auto" hangingPunct="0">
            <a:spcBef>
              <a:spcPts val="0"/>
            </a:spcBef>
            <a:spcAft>
              <a:spcPts val="0"/>
            </a:spcAft>
            <a:buFont typeface="Wingdings" pitchFamily="2" charset="2"/>
            <a:buChar char="ü"/>
          </a:pPr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آموزش انفرادی به معنای آموزش یک شاگرد با معلم نیست بلکه معلم با گروهی از دانش آموزان در تعامل است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CB32762-1CA6-4376-BBF1-2A35D564DB6D}" type="parTrans" cxnId="{45E10D0D-AA7A-4AE6-AFE1-5A4A5B68D711}">
      <dgm:prSet/>
      <dgm:spPr/>
      <dgm:t>
        <a:bodyPr/>
        <a:lstStyle/>
        <a:p>
          <a:endParaRPr lang="en-US"/>
        </a:p>
      </dgm:t>
    </dgm:pt>
    <dgm:pt modelId="{E6FAF381-98C0-4593-BEEC-19FF19C8E08D}" type="sibTrans" cxnId="{45E10D0D-AA7A-4AE6-AFE1-5A4A5B68D711}">
      <dgm:prSet/>
      <dgm:spPr/>
      <dgm:t>
        <a:bodyPr/>
        <a:lstStyle/>
        <a:p>
          <a:endParaRPr lang="en-US"/>
        </a:p>
      </dgm:t>
    </dgm:pt>
    <dgm:pt modelId="{B2734B09-210D-46AD-9B92-A195210F5738}" type="pres">
      <dgm:prSet presAssocID="{1D723FFF-902E-4F6B-95F7-901213190BC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A27F19D-31C5-42E1-BAB1-BE1B762967A1}" type="pres">
      <dgm:prSet presAssocID="{E523C244-B7F4-464F-99D3-E7AFB9C1CCED}" presName="picture_1" presStyleLbl="bgImgPlace1" presStyleIdx="0" presStyleCnt="1" custLinFactNeighborX="5743" custLinFactNeighborY="1500"/>
      <dgm:spPr/>
      <dgm:t>
        <a:bodyPr/>
        <a:lstStyle/>
        <a:p>
          <a:endParaRPr lang="en-US"/>
        </a:p>
      </dgm:t>
    </dgm:pt>
    <dgm:pt modelId="{EEBFB11C-5954-4F53-B22A-954488B106EA}" type="pres">
      <dgm:prSet presAssocID="{B07652BC-4ADC-46DE-A08E-24C430022FE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3C4DE-F43A-4F1C-BED5-A5FD457AEA1D}" type="pres">
      <dgm:prSet presAssocID="{1D723FFF-902E-4F6B-95F7-901213190BCC}" presName="linV" presStyleCnt="0"/>
      <dgm:spPr/>
    </dgm:pt>
    <dgm:pt modelId="{FD8846F7-63CC-40A6-9BFF-3554C9538946}" type="pres">
      <dgm:prSet presAssocID="{8EE2914D-6C52-4FD3-A2DC-542534D4A0E1}" presName="pair" presStyleCnt="0"/>
      <dgm:spPr/>
    </dgm:pt>
    <dgm:pt modelId="{8378BC45-C6A3-4B35-8AB9-2EAC4351362F}" type="pres">
      <dgm:prSet presAssocID="{8EE2914D-6C52-4FD3-A2DC-542534D4A0E1}" presName="spaceH" presStyleLbl="node1" presStyleIdx="0" presStyleCnt="0"/>
      <dgm:spPr/>
    </dgm:pt>
    <dgm:pt modelId="{6CFA9EBE-6FF9-4DB6-B9B2-45B3D867506B}" type="pres">
      <dgm:prSet presAssocID="{8EE2914D-6C52-4FD3-A2DC-542534D4A0E1}" presName="desPictures" presStyleLbl="alignImgPlace1" presStyleIdx="0" presStyleCnt="3"/>
      <dgm:spPr>
        <a:noFill/>
        <a:ln>
          <a:noFill/>
        </a:ln>
      </dgm:spPr>
    </dgm:pt>
    <dgm:pt modelId="{6AF511E3-80E9-43D5-B0FE-8AD503B67FF2}" type="pres">
      <dgm:prSet presAssocID="{8EE2914D-6C52-4FD3-A2DC-542534D4A0E1}" presName="desTextWrapper" presStyleCnt="0"/>
      <dgm:spPr/>
    </dgm:pt>
    <dgm:pt modelId="{2C381747-2484-4F24-80D1-E99454D5AA79}" type="pres">
      <dgm:prSet presAssocID="{8EE2914D-6C52-4FD3-A2DC-542534D4A0E1}" presName="desText" presStyleLbl="revTx" presStyleIdx="0" presStyleCnt="3" custScaleX="115152" custScaleY="137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4770E-3D01-4503-8836-5FE789CF4DAD}" type="pres">
      <dgm:prSet presAssocID="{488D6B10-6D88-465C-90D8-C20F5327E856}" presName="spaceV" presStyleCnt="0"/>
      <dgm:spPr/>
    </dgm:pt>
    <dgm:pt modelId="{EA88D3C5-A4B0-44C0-A0D8-254AD9F2421C}" type="pres">
      <dgm:prSet presAssocID="{5FE4F2F3-6E93-4046-94CF-6399A4645D26}" presName="pair" presStyleCnt="0"/>
      <dgm:spPr/>
    </dgm:pt>
    <dgm:pt modelId="{DF57693E-4B12-4A88-8252-AFD9BA760490}" type="pres">
      <dgm:prSet presAssocID="{5FE4F2F3-6E93-4046-94CF-6399A4645D26}" presName="spaceH" presStyleLbl="node1" presStyleIdx="0" presStyleCnt="0"/>
      <dgm:spPr/>
    </dgm:pt>
    <dgm:pt modelId="{1B389966-7041-4C5E-89F0-E56BCE4D9484}" type="pres">
      <dgm:prSet presAssocID="{5FE4F2F3-6E93-4046-94CF-6399A4645D26}" presName="desPictures" presStyleLbl="alignImgPlace1" presStyleIdx="1" presStyleCnt="3"/>
      <dgm:spPr>
        <a:noFill/>
        <a:ln>
          <a:noFill/>
        </a:ln>
      </dgm:spPr>
    </dgm:pt>
    <dgm:pt modelId="{2BB58626-481B-437E-AF98-EE5BBF551D08}" type="pres">
      <dgm:prSet presAssocID="{5FE4F2F3-6E93-4046-94CF-6399A4645D26}" presName="desTextWrapper" presStyleCnt="0"/>
      <dgm:spPr/>
    </dgm:pt>
    <dgm:pt modelId="{7C1E9EA9-9C6E-4654-843F-3C3347D0ADDE}" type="pres">
      <dgm:prSet presAssocID="{5FE4F2F3-6E93-4046-94CF-6399A4645D26}" presName="desText" presStyleLbl="revTx" presStyleIdx="1" presStyleCnt="3" custLinFactNeighborX="15412" custLinFactNeighborY="-11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598F8-1D07-4E75-BCE9-3CB3BEB95A41}" type="pres">
      <dgm:prSet presAssocID="{6CDD4A53-A269-4FB6-946D-7B6468C23FC6}" presName="spaceV" presStyleCnt="0"/>
      <dgm:spPr/>
    </dgm:pt>
    <dgm:pt modelId="{24C182CC-015D-4E0F-9B97-47FADAA6614A}" type="pres">
      <dgm:prSet presAssocID="{BA945D29-876B-4176-941C-D10D7086BF54}" presName="pair" presStyleCnt="0"/>
      <dgm:spPr/>
    </dgm:pt>
    <dgm:pt modelId="{6D3EBF9E-7A68-4AAB-99EA-600F0A5AFB17}" type="pres">
      <dgm:prSet presAssocID="{BA945D29-876B-4176-941C-D10D7086BF54}" presName="spaceH" presStyleLbl="node1" presStyleIdx="0" presStyleCnt="0"/>
      <dgm:spPr/>
    </dgm:pt>
    <dgm:pt modelId="{2A97C253-9642-4AC1-8FE3-4483E10DA0F8}" type="pres">
      <dgm:prSet presAssocID="{BA945D29-876B-4176-941C-D10D7086BF54}" presName="desPictures" presStyleLbl="alignImgPlace1" presStyleIdx="2" presStyleCnt="3"/>
      <dgm:spPr>
        <a:noFill/>
        <a:ln>
          <a:noFill/>
        </a:ln>
      </dgm:spPr>
    </dgm:pt>
    <dgm:pt modelId="{F653A736-D615-4A6C-BF77-ED822110C03A}" type="pres">
      <dgm:prSet presAssocID="{BA945D29-876B-4176-941C-D10D7086BF54}" presName="desTextWrapper" presStyleCnt="0"/>
      <dgm:spPr/>
    </dgm:pt>
    <dgm:pt modelId="{3DAAE99E-B565-4B9B-BAE9-E6D4A9D4C8A8}" type="pres">
      <dgm:prSet presAssocID="{BA945D29-876B-4176-941C-D10D7086BF54}" presName="desText" presStyleLbl="revTx" presStyleIdx="2" presStyleCnt="3" custAng="0" custScaleX="120986" custLinFactNeighborX="-130" custLinFactNeighborY="28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C83B0-EEF2-4D98-853E-9803B836CCD8}" type="pres">
      <dgm:prSet presAssocID="{1D723FFF-902E-4F6B-95F7-901213190BCC}" presName="maxNode" presStyleCnt="0"/>
      <dgm:spPr/>
    </dgm:pt>
    <dgm:pt modelId="{3820099F-E6FD-42FB-A4C9-41185B6E7E84}" type="pres">
      <dgm:prSet presAssocID="{1D723FFF-902E-4F6B-95F7-901213190BCC}" presName="Name33" presStyleCnt="0"/>
      <dgm:spPr/>
    </dgm:pt>
  </dgm:ptLst>
  <dgm:cxnLst>
    <dgm:cxn modelId="{66E05DF1-9CBD-4A9F-A831-554A296BD37C}" type="presOf" srcId="{5FE4F2F3-6E93-4046-94CF-6399A4645D26}" destId="{7C1E9EA9-9C6E-4654-843F-3C3347D0ADDE}" srcOrd="0" destOrd="0" presId="urn:microsoft.com/office/officeart/2008/layout/AccentedPicture"/>
    <dgm:cxn modelId="{C1874C05-EF39-4BFB-8492-59F0CE43CEF5}" srcId="{1D723FFF-902E-4F6B-95F7-901213190BCC}" destId="{B07652BC-4ADC-46DE-A08E-24C430022FE4}" srcOrd="0" destOrd="0" parTransId="{2753F4D0-E6EC-45B5-9B61-93FC561FA49A}" sibTransId="{E523C244-B7F4-464F-99D3-E7AFB9C1CCED}"/>
    <dgm:cxn modelId="{D1BBBD98-7D4D-4287-AA1B-916C5A23FEDF}" type="presOf" srcId="{8EE2914D-6C52-4FD3-A2DC-542534D4A0E1}" destId="{2C381747-2484-4F24-80D1-E99454D5AA79}" srcOrd="0" destOrd="0" presId="urn:microsoft.com/office/officeart/2008/layout/AccentedPicture"/>
    <dgm:cxn modelId="{15CC2758-0452-435F-95F5-FB4CCD8EB9CB}" type="presOf" srcId="{E523C244-B7F4-464F-99D3-E7AFB9C1CCED}" destId="{3A27F19D-31C5-42E1-BAB1-BE1B762967A1}" srcOrd="0" destOrd="0" presId="urn:microsoft.com/office/officeart/2008/layout/AccentedPicture"/>
    <dgm:cxn modelId="{28FB7073-DC45-4962-A3C6-39082D661D82}" srcId="{1D723FFF-902E-4F6B-95F7-901213190BCC}" destId="{8EE2914D-6C52-4FD3-A2DC-542534D4A0E1}" srcOrd="1" destOrd="0" parTransId="{7DB477DC-FC7A-4499-A72C-2AFCF145FD6C}" sibTransId="{488D6B10-6D88-465C-90D8-C20F5327E856}"/>
    <dgm:cxn modelId="{033D16C9-05AF-44A9-96F6-B4184336F17F}" srcId="{1D723FFF-902E-4F6B-95F7-901213190BCC}" destId="{5FE4F2F3-6E93-4046-94CF-6399A4645D26}" srcOrd="2" destOrd="0" parTransId="{0522478B-451E-4AED-8B33-BC565B85B60F}" sibTransId="{6CDD4A53-A269-4FB6-946D-7B6468C23FC6}"/>
    <dgm:cxn modelId="{F0E27EE3-80A5-4D01-99D7-76F03461EAA5}" type="presOf" srcId="{1D723FFF-902E-4F6B-95F7-901213190BCC}" destId="{B2734B09-210D-46AD-9B92-A195210F5738}" srcOrd="0" destOrd="0" presId="urn:microsoft.com/office/officeart/2008/layout/AccentedPicture"/>
    <dgm:cxn modelId="{45E10D0D-AA7A-4AE6-AFE1-5A4A5B68D711}" srcId="{1D723FFF-902E-4F6B-95F7-901213190BCC}" destId="{BA945D29-876B-4176-941C-D10D7086BF54}" srcOrd="3" destOrd="0" parTransId="{9CB32762-1CA6-4376-BBF1-2A35D564DB6D}" sibTransId="{E6FAF381-98C0-4593-BEEC-19FF19C8E08D}"/>
    <dgm:cxn modelId="{51402954-0057-488B-A356-203845C1B7A4}" type="presOf" srcId="{BA945D29-876B-4176-941C-D10D7086BF54}" destId="{3DAAE99E-B565-4B9B-BAE9-E6D4A9D4C8A8}" srcOrd="0" destOrd="0" presId="urn:microsoft.com/office/officeart/2008/layout/AccentedPicture"/>
    <dgm:cxn modelId="{DEBAC734-6E5D-4523-B002-3C696F3EA12F}" type="presOf" srcId="{B07652BC-4ADC-46DE-A08E-24C430022FE4}" destId="{EEBFB11C-5954-4F53-B22A-954488B106EA}" srcOrd="0" destOrd="0" presId="urn:microsoft.com/office/officeart/2008/layout/AccentedPicture"/>
    <dgm:cxn modelId="{79D1E586-C63A-45C2-A3D9-105A10A600F3}" type="presParOf" srcId="{B2734B09-210D-46AD-9B92-A195210F5738}" destId="{3A27F19D-31C5-42E1-BAB1-BE1B762967A1}" srcOrd="0" destOrd="0" presId="urn:microsoft.com/office/officeart/2008/layout/AccentedPicture"/>
    <dgm:cxn modelId="{C5B42F00-6999-41EF-8421-12408FD4D2F9}" type="presParOf" srcId="{B2734B09-210D-46AD-9B92-A195210F5738}" destId="{EEBFB11C-5954-4F53-B22A-954488B106EA}" srcOrd="1" destOrd="0" presId="urn:microsoft.com/office/officeart/2008/layout/AccentedPicture"/>
    <dgm:cxn modelId="{AE2B44AD-7B86-4A7C-80C7-BF347C57677D}" type="presParOf" srcId="{B2734B09-210D-46AD-9B92-A195210F5738}" destId="{5B03C4DE-F43A-4F1C-BED5-A5FD457AEA1D}" srcOrd="2" destOrd="0" presId="urn:microsoft.com/office/officeart/2008/layout/AccentedPicture"/>
    <dgm:cxn modelId="{215C9EC5-51FD-4959-93ED-98A17DCC956F}" type="presParOf" srcId="{5B03C4DE-F43A-4F1C-BED5-A5FD457AEA1D}" destId="{FD8846F7-63CC-40A6-9BFF-3554C9538946}" srcOrd="0" destOrd="0" presId="urn:microsoft.com/office/officeart/2008/layout/AccentedPicture"/>
    <dgm:cxn modelId="{941A6E1F-66B6-4B7C-950C-362A93F1FC5B}" type="presParOf" srcId="{FD8846F7-63CC-40A6-9BFF-3554C9538946}" destId="{8378BC45-C6A3-4B35-8AB9-2EAC4351362F}" srcOrd="0" destOrd="0" presId="urn:microsoft.com/office/officeart/2008/layout/AccentedPicture"/>
    <dgm:cxn modelId="{0338A3E2-CD92-4FBA-8AEF-D73D7CE30717}" type="presParOf" srcId="{FD8846F7-63CC-40A6-9BFF-3554C9538946}" destId="{6CFA9EBE-6FF9-4DB6-B9B2-45B3D867506B}" srcOrd="1" destOrd="0" presId="urn:microsoft.com/office/officeart/2008/layout/AccentedPicture"/>
    <dgm:cxn modelId="{E7BC0E51-77A1-44F0-BC99-1FF156769B24}" type="presParOf" srcId="{FD8846F7-63CC-40A6-9BFF-3554C9538946}" destId="{6AF511E3-80E9-43D5-B0FE-8AD503B67FF2}" srcOrd="2" destOrd="0" presId="urn:microsoft.com/office/officeart/2008/layout/AccentedPicture"/>
    <dgm:cxn modelId="{5881F2CF-82D3-42F9-AAFA-8ED30198BFB9}" type="presParOf" srcId="{6AF511E3-80E9-43D5-B0FE-8AD503B67FF2}" destId="{2C381747-2484-4F24-80D1-E99454D5AA79}" srcOrd="0" destOrd="0" presId="urn:microsoft.com/office/officeart/2008/layout/AccentedPicture"/>
    <dgm:cxn modelId="{B6FC89AF-4F41-44DD-9832-FF6E464724D5}" type="presParOf" srcId="{5B03C4DE-F43A-4F1C-BED5-A5FD457AEA1D}" destId="{0F54770E-3D01-4503-8836-5FE789CF4DAD}" srcOrd="1" destOrd="0" presId="urn:microsoft.com/office/officeart/2008/layout/AccentedPicture"/>
    <dgm:cxn modelId="{3862B997-E51C-4EE3-A722-E35F0D053F83}" type="presParOf" srcId="{5B03C4DE-F43A-4F1C-BED5-A5FD457AEA1D}" destId="{EA88D3C5-A4B0-44C0-A0D8-254AD9F2421C}" srcOrd="2" destOrd="0" presId="urn:microsoft.com/office/officeart/2008/layout/AccentedPicture"/>
    <dgm:cxn modelId="{005A4B01-585A-46BC-BF44-C6760DC6CEE7}" type="presParOf" srcId="{EA88D3C5-A4B0-44C0-A0D8-254AD9F2421C}" destId="{DF57693E-4B12-4A88-8252-AFD9BA760490}" srcOrd="0" destOrd="0" presId="urn:microsoft.com/office/officeart/2008/layout/AccentedPicture"/>
    <dgm:cxn modelId="{2E7A0097-AE9C-45CF-8EE9-62D02BF28BC6}" type="presParOf" srcId="{EA88D3C5-A4B0-44C0-A0D8-254AD9F2421C}" destId="{1B389966-7041-4C5E-89F0-E56BCE4D9484}" srcOrd="1" destOrd="0" presId="urn:microsoft.com/office/officeart/2008/layout/AccentedPicture"/>
    <dgm:cxn modelId="{87EDA00A-CFCC-4A29-8601-939923A2FEC5}" type="presParOf" srcId="{EA88D3C5-A4B0-44C0-A0D8-254AD9F2421C}" destId="{2BB58626-481B-437E-AF98-EE5BBF551D08}" srcOrd="2" destOrd="0" presId="urn:microsoft.com/office/officeart/2008/layout/AccentedPicture"/>
    <dgm:cxn modelId="{AD32CE9D-174C-494E-9588-838683F1FC83}" type="presParOf" srcId="{2BB58626-481B-437E-AF98-EE5BBF551D08}" destId="{7C1E9EA9-9C6E-4654-843F-3C3347D0ADDE}" srcOrd="0" destOrd="0" presId="urn:microsoft.com/office/officeart/2008/layout/AccentedPicture"/>
    <dgm:cxn modelId="{0B1EBC38-A2CB-416A-948D-BB8E7FEECD77}" type="presParOf" srcId="{5B03C4DE-F43A-4F1C-BED5-A5FD457AEA1D}" destId="{029598F8-1D07-4E75-BCE9-3CB3BEB95A41}" srcOrd="3" destOrd="0" presId="urn:microsoft.com/office/officeart/2008/layout/AccentedPicture"/>
    <dgm:cxn modelId="{7D92D340-3A5B-4A21-9E62-D4B1A8C4ADFA}" type="presParOf" srcId="{5B03C4DE-F43A-4F1C-BED5-A5FD457AEA1D}" destId="{24C182CC-015D-4E0F-9B97-47FADAA6614A}" srcOrd="4" destOrd="0" presId="urn:microsoft.com/office/officeart/2008/layout/AccentedPicture"/>
    <dgm:cxn modelId="{805A9CCA-BC19-4B2B-985A-A45D7066FC69}" type="presParOf" srcId="{24C182CC-015D-4E0F-9B97-47FADAA6614A}" destId="{6D3EBF9E-7A68-4AAB-99EA-600F0A5AFB17}" srcOrd="0" destOrd="0" presId="urn:microsoft.com/office/officeart/2008/layout/AccentedPicture"/>
    <dgm:cxn modelId="{6FC16D6D-4110-4C1B-B57E-0100EF5CFAC7}" type="presParOf" srcId="{24C182CC-015D-4E0F-9B97-47FADAA6614A}" destId="{2A97C253-9642-4AC1-8FE3-4483E10DA0F8}" srcOrd="1" destOrd="0" presId="urn:microsoft.com/office/officeart/2008/layout/AccentedPicture"/>
    <dgm:cxn modelId="{278DFE7A-C917-4981-BAD2-3445081C5BBF}" type="presParOf" srcId="{24C182CC-015D-4E0F-9B97-47FADAA6614A}" destId="{F653A736-D615-4A6C-BF77-ED822110C03A}" srcOrd="2" destOrd="0" presId="urn:microsoft.com/office/officeart/2008/layout/AccentedPicture"/>
    <dgm:cxn modelId="{2BBC5BD2-6C6E-4C3C-8B74-B6FFB348DE84}" type="presParOf" srcId="{F653A736-D615-4A6C-BF77-ED822110C03A}" destId="{3DAAE99E-B565-4B9B-BAE9-E6D4A9D4C8A8}" srcOrd="0" destOrd="0" presId="urn:microsoft.com/office/officeart/2008/layout/AccentedPicture"/>
    <dgm:cxn modelId="{429C3513-17D0-46CF-B047-8D826570FAFD}" type="presParOf" srcId="{B2734B09-210D-46AD-9B92-A195210F5738}" destId="{5F3C83B0-EEF2-4D98-853E-9803B836CCD8}" srcOrd="3" destOrd="0" presId="urn:microsoft.com/office/officeart/2008/layout/AccentedPicture"/>
    <dgm:cxn modelId="{9C8E8676-0BAE-4C80-BC92-D46814748088}" type="presParOf" srcId="{5F3C83B0-EEF2-4D98-853E-9803B836CCD8}" destId="{3820099F-E6FD-42FB-A4C9-41185B6E7E8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6F40D-B61F-4834-97D6-4F7EA4017589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837BF4-F2C2-43C7-9A76-37B8F07430DF}">
      <dgm:prSet phldrT="[Text]" custT="1"/>
      <dgm:spPr/>
      <dgm:t>
        <a:bodyPr/>
        <a:lstStyle/>
        <a:p>
          <a:pPr rtl="1"/>
          <a:r>
            <a:rPr lang="fa-IR" sz="28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ب.سؤال: برگرداندن عناوین کتاب به سؤال</a:t>
          </a:r>
          <a:endParaRPr lang="en-US" sz="28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gm:t>
    </dgm:pt>
    <dgm:pt modelId="{85294ABA-E28C-40C0-9447-2F55AB7B9C55}" type="parTrans" cxnId="{FA819499-D2EE-4F12-A293-92B113AAA704}">
      <dgm:prSet/>
      <dgm:spPr/>
      <dgm:t>
        <a:bodyPr/>
        <a:lstStyle/>
        <a:p>
          <a:endParaRPr lang="en-US"/>
        </a:p>
      </dgm:t>
    </dgm:pt>
    <dgm:pt modelId="{6528B819-FEE1-48FE-9207-74CAB1604646}" type="sibTrans" cxnId="{FA819499-D2EE-4F12-A293-92B113AAA704}">
      <dgm:prSet/>
      <dgm:spPr/>
      <dgm:t>
        <a:bodyPr/>
        <a:lstStyle/>
        <a:p>
          <a:endParaRPr lang="en-US"/>
        </a:p>
      </dgm:t>
    </dgm:pt>
    <dgm:pt modelId="{0582DDB8-2836-4C6E-A72F-51915D1C507B}">
      <dgm:prSet phldrT="[Text]" custT="1"/>
      <dgm:spPr/>
      <dgm:t>
        <a:bodyPr/>
        <a:lstStyle/>
        <a:p>
          <a:r>
            <a:rPr lang="fa-IR" sz="26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الف.مطالعه اجمالی: مطالعه عناوین و یادآوری اطلاعات گذشته</a:t>
          </a:r>
          <a:endParaRPr lang="en-US" sz="26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gm:t>
    </dgm:pt>
    <dgm:pt modelId="{546EE43D-D64B-44DD-8F87-A5994FFD231C}" type="parTrans" cxnId="{91B9DDF2-2711-4B53-BE5C-F24238D75289}">
      <dgm:prSet/>
      <dgm:spPr/>
      <dgm:t>
        <a:bodyPr/>
        <a:lstStyle/>
        <a:p>
          <a:endParaRPr lang="en-US"/>
        </a:p>
      </dgm:t>
    </dgm:pt>
    <dgm:pt modelId="{2A55C5E7-49F5-4695-B140-2532A4030ED1}" type="sibTrans" cxnId="{91B9DDF2-2711-4B53-BE5C-F24238D75289}">
      <dgm:prSet/>
      <dgm:spPr/>
      <dgm:t>
        <a:bodyPr/>
        <a:lstStyle/>
        <a:p>
          <a:endParaRPr lang="en-US"/>
        </a:p>
      </dgm:t>
    </dgm:pt>
    <dgm:pt modelId="{833C9E3C-2609-4DF2-8F2B-68E5EA69F08D}">
      <dgm:prSet phldrT="[Text]" custT="1"/>
      <dgm:spPr/>
      <dgm:t>
        <a:bodyPr/>
        <a:lstStyle/>
        <a:p>
          <a:pPr rtl="1"/>
          <a:r>
            <a:rPr lang="fa-IR" sz="25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د.از بر خواندن: تلاش برای یافتن پاسخ های دقیق تر سؤالات بدون استفاده از کتاب</a:t>
          </a:r>
          <a:endParaRPr lang="en-US" sz="25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gm:t>
    </dgm:pt>
    <dgm:pt modelId="{8CC7C9D3-DED6-494F-99B3-C58FFA39FD41}" type="parTrans" cxnId="{D9608E75-2165-4184-AD77-7A4A35B5BBBC}">
      <dgm:prSet/>
      <dgm:spPr/>
      <dgm:t>
        <a:bodyPr/>
        <a:lstStyle/>
        <a:p>
          <a:endParaRPr lang="en-US"/>
        </a:p>
      </dgm:t>
    </dgm:pt>
    <dgm:pt modelId="{603A7B39-557E-4755-968D-B605BA4601DA}" type="sibTrans" cxnId="{D9608E75-2165-4184-AD77-7A4A35B5BBBC}">
      <dgm:prSet/>
      <dgm:spPr/>
      <dgm:t>
        <a:bodyPr/>
        <a:lstStyle/>
        <a:p>
          <a:endParaRPr lang="en-US"/>
        </a:p>
      </dgm:t>
    </dgm:pt>
    <dgm:pt modelId="{71DDDCDB-A5BA-4E39-93B7-855872A1C6AC}">
      <dgm:prSet phldrT="[Text]" custT="1"/>
      <dgm:spPr/>
      <dgm:t>
        <a:bodyPr/>
        <a:lstStyle/>
        <a:p>
          <a:pPr rtl="1"/>
          <a:r>
            <a:rPr lang="fa-IR" sz="28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ج.مطالعه: خواندن دقیق متن برای یافتن سؤالات</a:t>
          </a:r>
          <a:endParaRPr lang="en-US" sz="28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gm:t>
    </dgm:pt>
    <dgm:pt modelId="{11E88BBE-1B5D-451A-9A5F-8F3EBF56E270}" type="parTrans" cxnId="{12781662-BC00-488E-9C86-21436C2E68CB}">
      <dgm:prSet/>
      <dgm:spPr/>
      <dgm:t>
        <a:bodyPr/>
        <a:lstStyle/>
        <a:p>
          <a:endParaRPr lang="en-US"/>
        </a:p>
      </dgm:t>
    </dgm:pt>
    <dgm:pt modelId="{0A6777FB-4C2A-4AEE-816E-55FFED256252}" type="sibTrans" cxnId="{12781662-BC00-488E-9C86-21436C2E68CB}">
      <dgm:prSet/>
      <dgm:spPr/>
      <dgm:t>
        <a:bodyPr/>
        <a:lstStyle/>
        <a:p>
          <a:endParaRPr lang="en-US"/>
        </a:p>
      </dgm:t>
    </dgm:pt>
    <dgm:pt modelId="{3F69A764-42A2-4532-9FD8-4879B0DF88C5}">
      <dgm:prSet phldrT="[Text]" custT="1"/>
      <dgm:spPr/>
      <dgm:t>
        <a:bodyPr/>
        <a:lstStyle/>
        <a:p>
          <a:r>
            <a:rPr lang="fa-IR" sz="28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ه.بازنگری: مرور یادداشت ها و به یاد آوردن نکات مهم</a:t>
          </a:r>
          <a:endParaRPr lang="en-US" sz="28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gm:t>
    </dgm:pt>
    <dgm:pt modelId="{DD47D352-053E-4661-B35C-5096FE517217}" type="parTrans" cxnId="{15762C7B-D420-48E1-95EC-2C9B90757C3C}">
      <dgm:prSet/>
      <dgm:spPr/>
      <dgm:t>
        <a:bodyPr/>
        <a:lstStyle/>
        <a:p>
          <a:endParaRPr lang="en-US"/>
        </a:p>
      </dgm:t>
    </dgm:pt>
    <dgm:pt modelId="{BA825FD9-8D1B-4296-9771-71B8E723F879}" type="sibTrans" cxnId="{15762C7B-D420-48E1-95EC-2C9B90757C3C}">
      <dgm:prSet/>
      <dgm:spPr/>
      <dgm:t>
        <a:bodyPr/>
        <a:lstStyle/>
        <a:p>
          <a:endParaRPr lang="en-US"/>
        </a:p>
      </dgm:t>
    </dgm:pt>
    <dgm:pt modelId="{EE61BA9C-8227-47C0-B14D-02A213F9A68B}" type="pres">
      <dgm:prSet presAssocID="{1426F40D-B61F-4834-97D6-4F7EA40175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4579B-C121-4277-AEFE-41BCD08076CE}" type="pres">
      <dgm:prSet presAssocID="{F6837BF4-F2C2-43C7-9A76-37B8F07430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CE7B7-514D-4A08-9842-54ADAEE966A6}" type="pres">
      <dgm:prSet presAssocID="{6528B819-FEE1-48FE-9207-74CAB1604646}" presName="sibTrans" presStyleCnt="0"/>
      <dgm:spPr/>
    </dgm:pt>
    <dgm:pt modelId="{1DFE183A-DE7D-4260-8BC7-C7D9189E50D1}" type="pres">
      <dgm:prSet presAssocID="{0582DDB8-2836-4C6E-A72F-51915D1C50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A7D6A-E74F-420F-AAE9-31A83F078AD4}" type="pres">
      <dgm:prSet presAssocID="{2A55C5E7-49F5-4695-B140-2532A4030ED1}" presName="sibTrans" presStyleCnt="0"/>
      <dgm:spPr/>
    </dgm:pt>
    <dgm:pt modelId="{5EED3E55-D64E-4028-8657-D04DC7FF8D7E}" type="pres">
      <dgm:prSet presAssocID="{833C9E3C-2609-4DF2-8F2B-68E5EA69F08D}" presName="node" presStyleLbl="node1" presStyleIdx="2" presStyleCnt="5" custLinFactNeighborX="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AD521-90EC-47AE-9B30-5DAC4C9CD9E9}" type="pres">
      <dgm:prSet presAssocID="{603A7B39-557E-4755-968D-B605BA4601DA}" presName="sibTrans" presStyleCnt="0"/>
      <dgm:spPr/>
    </dgm:pt>
    <dgm:pt modelId="{05E98815-A221-42AD-96B5-E3F34DE69097}" type="pres">
      <dgm:prSet presAssocID="{71DDDCDB-A5BA-4E39-93B7-855872A1C6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748DA-AE4A-4306-9FC1-8D4238DA239F}" type="pres">
      <dgm:prSet presAssocID="{0A6777FB-4C2A-4AEE-816E-55FFED256252}" presName="sibTrans" presStyleCnt="0"/>
      <dgm:spPr/>
    </dgm:pt>
    <dgm:pt modelId="{7F1D94CB-3BBE-48DF-972B-89AAF4594DF7}" type="pres">
      <dgm:prSet presAssocID="{3F69A764-42A2-4532-9FD8-4879B0DF88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AEC60-016F-4824-8B80-DB267A1CABF7}" type="presOf" srcId="{0582DDB8-2836-4C6E-A72F-51915D1C507B}" destId="{1DFE183A-DE7D-4260-8BC7-C7D9189E50D1}" srcOrd="0" destOrd="0" presId="urn:microsoft.com/office/officeart/2005/8/layout/default"/>
    <dgm:cxn modelId="{12781662-BC00-488E-9C86-21436C2E68CB}" srcId="{1426F40D-B61F-4834-97D6-4F7EA4017589}" destId="{71DDDCDB-A5BA-4E39-93B7-855872A1C6AC}" srcOrd="3" destOrd="0" parTransId="{11E88BBE-1B5D-451A-9A5F-8F3EBF56E270}" sibTransId="{0A6777FB-4C2A-4AEE-816E-55FFED256252}"/>
    <dgm:cxn modelId="{FA819499-D2EE-4F12-A293-92B113AAA704}" srcId="{1426F40D-B61F-4834-97D6-4F7EA4017589}" destId="{F6837BF4-F2C2-43C7-9A76-37B8F07430DF}" srcOrd="0" destOrd="0" parTransId="{85294ABA-E28C-40C0-9447-2F55AB7B9C55}" sibTransId="{6528B819-FEE1-48FE-9207-74CAB1604646}"/>
    <dgm:cxn modelId="{718497A9-95A3-4B3C-8B2D-DA6557D7D272}" type="presOf" srcId="{71DDDCDB-A5BA-4E39-93B7-855872A1C6AC}" destId="{05E98815-A221-42AD-96B5-E3F34DE69097}" srcOrd="0" destOrd="0" presId="urn:microsoft.com/office/officeart/2005/8/layout/default"/>
    <dgm:cxn modelId="{DEEC25E9-CDAB-4785-8A73-3B7744F9EE35}" type="presOf" srcId="{F6837BF4-F2C2-43C7-9A76-37B8F07430DF}" destId="{1234579B-C121-4277-AEFE-41BCD08076CE}" srcOrd="0" destOrd="0" presId="urn:microsoft.com/office/officeart/2005/8/layout/default"/>
    <dgm:cxn modelId="{87527185-73F7-4B39-B97B-5DBF5D93A00A}" type="presOf" srcId="{833C9E3C-2609-4DF2-8F2B-68E5EA69F08D}" destId="{5EED3E55-D64E-4028-8657-D04DC7FF8D7E}" srcOrd="0" destOrd="0" presId="urn:microsoft.com/office/officeart/2005/8/layout/default"/>
    <dgm:cxn modelId="{7A33DD48-C87B-48F0-8EDA-589DD88CCA21}" type="presOf" srcId="{1426F40D-B61F-4834-97D6-4F7EA4017589}" destId="{EE61BA9C-8227-47C0-B14D-02A213F9A68B}" srcOrd="0" destOrd="0" presId="urn:microsoft.com/office/officeart/2005/8/layout/default"/>
    <dgm:cxn modelId="{6764596F-D608-468B-96D5-E2EA67545788}" type="presOf" srcId="{3F69A764-42A2-4532-9FD8-4879B0DF88C5}" destId="{7F1D94CB-3BBE-48DF-972B-89AAF4594DF7}" srcOrd="0" destOrd="0" presId="urn:microsoft.com/office/officeart/2005/8/layout/default"/>
    <dgm:cxn modelId="{91B9DDF2-2711-4B53-BE5C-F24238D75289}" srcId="{1426F40D-B61F-4834-97D6-4F7EA4017589}" destId="{0582DDB8-2836-4C6E-A72F-51915D1C507B}" srcOrd="1" destOrd="0" parTransId="{546EE43D-D64B-44DD-8F87-A5994FFD231C}" sibTransId="{2A55C5E7-49F5-4695-B140-2532A4030ED1}"/>
    <dgm:cxn modelId="{D9608E75-2165-4184-AD77-7A4A35B5BBBC}" srcId="{1426F40D-B61F-4834-97D6-4F7EA4017589}" destId="{833C9E3C-2609-4DF2-8F2B-68E5EA69F08D}" srcOrd="2" destOrd="0" parTransId="{8CC7C9D3-DED6-494F-99B3-C58FFA39FD41}" sibTransId="{603A7B39-557E-4755-968D-B605BA4601DA}"/>
    <dgm:cxn modelId="{15762C7B-D420-48E1-95EC-2C9B90757C3C}" srcId="{1426F40D-B61F-4834-97D6-4F7EA4017589}" destId="{3F69A764-42A2-4532-9FD8-4879B0DF88C5}" srcOrd="4" destOrd="0" parTransId="{DD47D352-053E-4661-B35C-5096FE517217}" sibTransId="{BA825FD9-8D1B-4296-9771-71B8E723F879}"/>
    <dgm:cxn modelId="{D407FDE8-0137-4573-8117-951C793E0EA9}" type="presParOf" srcId="{EE61BA9C-8227-47C0-B14D-02A213F9A68B}" destId="{1234579B-C121-4277-AEFE-41BCD08076CE}" srcOrd="0" destOrd="0" presId="urn:microsoft.com/office/officeart/2005/8/layout/default"/>
    <dgm:cxn modelId="{D3B4F59D-8F96-42DA-BEDA-490E2E4A4280}" type="presParOf" srcId="{EE61BA9C-8227-47C0-B14D-02A213F9A68B}" destId="{7D7CE7B7-514D-4A08-9842-54ADAEE966A6}" srcOrd="1" destOrd="0" presId="urn:microsoft.com/office/officeart/2005/8/layout/default"/>
    <dgm:cxn modelId="{C3D4587D-E80C-4DF1-9073-6E6B2B844F13}" type="presParOf" srcId="{EE61BA9C-8227-47C0-B14D-02A213F9A68B}" destId="{1DFE183A-DE7D-4260-8BC7-C7D9189E50D1}" srcOrd="2" destOrd="0" presId="urn:microsoft.com/office/officeart/2005/8/layout/default"/>
    <dgm:cxn modelId="{C3713E8D-F52F-4F3C-B01B-0BF25B0040FE}" type="presParOf" srcId="{EE61BA9C-8227-47C0-B14D-02A213F9A68B}" destId="{F6FA7D6A-E74F-420F-AAE9-31A83F078AD4}" srcOrd="3" destOrd="0" presId="urn:microsoft.com/office/officeart/2005/8/layout/default"/>
    <dgm:cxn modelId="{4868B799-5278-457B-9E50-AB7126482C3E}" type="presParOf" srcId="{EE61BA9C-8227-47C0-B14D-02A213F9A68B}" destId="{5EED3E55-D64E-4028-8657-D04DC7FF8D7E}" srcOrd="4" destOrd="0" presId="urn:microsoft.com/office/officeart/2005/8/layout/default"/>
    <dgm:cxn modelId="{BA7AB03F-0287-4CD4-BE61-082DFB6FCA22}" type="presParOf" srcId="{EE61BA9C-8227-47C0-B14D-02A213F9A68B}" destId="{BE6AD521-90EC-47AE-9B30-5DAC4C9CD9E9}" srcOrd="5" destOrd="0" presId="urn:microsoft.com/office/officeart/2005/8/layout/default"/>
    <dgm:cxn modelId="{19355222-E607-4F3D-8179-97B8E483FBF2}" type="presParOf" srcId="{EE61BA9C-8227-47C0-B14D-02A213F9A68B}" destId="{05E98815-A221-42AD-96B5-E3F34DE69097}" srcOrd="6" destOrd="0" presId="urn:microsoft.com/office/officeart/2005/8/layout/default"/>
    <dgm:cxn modelId="{7CFB2AED-DFC5-447F-8053-374AF6CC9DB8}" type="presParOf" srcId="{EE61BA9C-8227-47C0-B14D-02A213F9A68B}" destId="{0C4748DA-AE4A-4306-9FC1-8D4238DA239F}" srcOrd="7" destOrd="0" presId="urn:microsoft.com/office/officeart/2005/8/layout/default"/>
    <dgm:cxn modelId="{DBB69B4B-5712-45FF-AF24-37779D7C88FF}" type="presParOf" srcId="{EE61BA9C-8227-47C0-B14D-02A213F9A68B}" destId="{7F1D94CB-3BBE-48DF-972B-89AAF4594DF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97738C-4BCC-4B3A-92EA-C8C8365376FE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</dgm:pt>
    <dgm:pt modelId="{268F53EE-3CDB-4E56-8915-C677322E056B}">
      <dgm:prSet phldrT="[Text]" custT="1"/>
      <dgm:spPr/>
      <dgm:t>
        <a:bodyPr/>
        <a:lstStyle/>
        <a:p>
          <a:pPr rtl="1"/>
          <a:r>
            <a:rPr lang="fa-IR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هرگاه  هدف فعالیت آموزشی با ارزش، یادگیری بارزتر و کار منظم تر و باعث تشویق دانش آموز به استفاده از منابع بیشتر می شود</a:t>
          </a:r>
          <a:r>
            <a:rPr lang="fa-IR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000" dirty="0"/>
        </a:p>
      </dgm:t>
    </dgm:pt>
    <dgm:pt modelId="{6E6238D6-9EC0-4C80-B50B-66ABA5DF2E9C}" type="parTrans" cxnId="{5168F610-C492-4AE8-AACB-430FA4D2339E}">
      <dgm:prSet/>
      <dgm:spPr/>
      <dgm:t>
        <a:bodyPr/>
        <a:lstStyle/>
        <a:p>
          <a:endParaRPr lang="en-US"/>
        </a:p>
      </dgm:t>
    </dgm:pt>
    <dgm:pt modelId="{80EECA86-4BB2-4C8E-8590-CECD12D769A4}" type="sibTrans" cxnId="{5168F610-C492-4AE8-AACB-430FA4D2339E}">
      <dgm:prSet/>
      <dgm:spPr/>
      <dgm:t>
        <a:bodyPr/>
        <a:lstStyle/>
        <a:p>
          <a:endParaRPr lang="en-US"/>
        </a:p>
      </dgm:t>
    </dgm:pt>
    <dgm:pt modelId="{72AA358B-53AE-4753-926D-AC8BB255C8DE}">
      <dgm:prSet phldrT="[Text]" custT="1"/>
      <dgm:spPr/>
      <dgm:t>
        <a:bodyPr/>
        <a:lstStyle/>
        <a:p>
          <a:pPr rtl="1"/>
          <a:r>
            <a:rPr lang="fa-IR" sz="16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در نتیجه ماحصل یادگیری بهتر از آن چیزی است که دانش آموزان توانایی اش را دارند</a:t>
          </a:r>
          <a:r>
            <a:rPr lang="fa-IR" sz="15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500" dirty="0"/>
        </a:p>
      </dgm:t>
    </dgm:pt>
    <dgm:pt modelId="{C62718E3-CD92-4820-A5E0-40892FB0C44F}" type="parTrans" cxnId="{10D064E8-291F-4565-A11C-56008F85003A}">
      <dgm:prSet/>
      <dgm:spPr/>
      <dgm:t>
        <a:bodyPr/>
        <a:lstStyle/>
        <a:p>
          <a:endParaRPr lang="en-US"/>
        </a:p>
      </dgm:t>
    </dgm:pt>
    <dgm:pt modelId="{2ACE1299-FFDA-467A-91D6-A06616F76F0F}" type="sibTrans" cxnId="{10D064E8-291F-4565-A11C-56008F85003A}">
      <dgm:prSet/>
      <dgm:spPr/>
      <dgm:t>
        <a:bodyPr/>
        <a:lstStyle/>
        <a:p>
          <a:endParaRPr lang="en-US"/>
        </a:p>
      </dgm:t>
    </dgm:pt>
    <dgm:pt modelId="{290948A2-5AC2-4CD9-9435-42B7E8412606}">
      <dgm:prSet phldrT="[Text]"/>
      <dgm:spPr/>
      <dgm:t>
        <a:bodyPr/>
        <a:lstStyle/>
        <a:p>
          <a:pPr rtl="1"/>
          <a:r>
            <a:rPr lang="fa-IR" b="1" i="1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Franklin Gothic Book"/>
              <a:cs typeface="بدر" pitchFamily="2" charset="-78"/>
            </a:rPr>
            <a:t>مطالعه خود هدایت شده و مستقل</a:t>
          </a:r>
          <a:endParaRPr lang="en-US" dirty="0"/>
        </a:p>
      </dgm:t>
    </dgm:pt>
    <dgm:pt modelId="{C47942CB-ABF2-44E2-84BB-710F09FDCB41}" type="parTrans" cxnId="{18FBE221-8F60-404E-B35D-8528B99EFF54}">
      <dgm:prSet/>
      <dgm:spPr/>
      <dgm:t>
        <a:bodyPr/>
        <a:lstStyle/>
        <a:p>
          <a:endParaRPr lang="en-US"/>
        </a:p>
      </dgm:t>
    </dgm:pt>
    <dgm:pt modelId="{7AC11E05-2694-4AB6-873E-01C7D1F68A67}" type="sibTrans" cxnId="{18FBE221-8F60-404E-B35D-8528B99EFF54}">
      <dgm:prSet/>
      <dgm:spPr/>
      <dgm:t>
        <a:bodyPr/>
        <a:lstStyle/>
        <a:p>
          <a:endParaRPr lang="en-US"/>
        </a:p>
      </dgm:t>
    </dgm:pt>
    <dgm:pt modelId="{F2A3B411-F9F9-4A64-B383-71155ABA8EF9}" type="pres">
      <dgm:prSet presAssocID="{1997738C-4BCC-4B3A-92EA-C8C8365376FE}" presName="Name0" presStyleCnt="0">
        <dgm:presLayoutVars>
          <dgm:dir/>
          <dgm:resizeHandles val="exact"/>
        </dgm:presLayoutVars>
      </dgm:prSet>
      <dgm:spPr/>
    </dgm:pt>
    <dgm:pt modelId="{C315839B-9606-424F-95DC-36CCB00BA789}" type="pres">
      <dgm:prSet presAssocID="{1997738C-4BCC-4B3A-92EA-C8C8365376FE}" presName="vNodes" presStyleCnt="0"/>
      <dgm:spPr/>
    </dgm:pt>
    <dgm:pt modelId="{051AB88C-DC87-4C79-86A6-D5852F7340AA}" type="pres">
      <dgm:prSet presAssocID="{268F53EE-3CDB-4E56-8915-C677322E056B}" presName="node" presStyleLbl="node1" presStyleIdx="0" presStyleCnt="3" custScaleX="331193" custScaleY="293831" custLinFactNeighborX="82" custLinFactNeighborY="-58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C20D7-8C00-4B1E-B821-F3AC771AB5BD}" type="pres">
      <dgm:prSet presAssocID="{80EECA86-4BB2-4C8E-8590-CECD12D769A4}" presName="spacerT" presStyleCnt="0"/>
      <dgm:spPr/>
    </dgm:pt>
    <dgm:pt modelId="{4805DE5A-1046-4B5D-9939-8E9233BC22C6}" type="pres">
      <dgm:prSet presAssocID="{80EECA86-4BB2-4C8E-8590-CECD12D769A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8655B4D-F2D0-4949-A083-14A35368F53A}" type="pres">
      <dgm:prSet presAssocID="{80EECA86-4BB2-4C8E-8590-CECD12D769A4}" presName="spacerB" presStyleCnt="0"/>
      <dgm:spPr/>
    </dgm:pt>
    <dgm:pt modelId="{1DDC8BDB-7B5D-404D-983E-8E7025DAF2DC}" type="pres">
      <dgm:prSet presAssocID="{72AA358B-53AE-4753-926D-AC8BB255C8DE}" presName="node" presStyleLbl="node1" presStyleIdx="1" presStyleCnt="3" custScaleX="315232" custScaleY="292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D7818-B98A-4EE9-95F3-ACABCF8D4A5B}" type="pres">
      <dgm:prSet presAssocID="{1997738C-4BCC-4B3A-92EA-C8C8365376FE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42FF5416-940C-416A-B3C2-4DB7FA8A9E94}" type="pres">
      <dgm:prSet presAssocID="{1997738C-4BCC-4B3A-92EA-C8C8365376F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3324375-D710-4AE5-A932-D85C09875052}" type="pres">
      <dgm:prSet presAssocID="{1997738C-4BCC-4B3A-92EA-C8C8365376F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064E8-291F-4565-A11C-56008F85003A}" srcId="{1997738C-4BCC-4B3A-92EA-C8C8365376FE}" destId="{72AA358B-53AE-4753-926D-AC8BB255C8DE}" srcOrd="1" destOrd="0" parTransId="{C62718E3-CD92-4820-A5E0-40892FB0C44F}" sibTransId="{2ACE1299-FFDA-467A-91D6-A06616F76F0F}"/>
    <dgm:cxn modelId="{18FBE221-8F60-404E-B35D-8528B99EFF54}" srcId="{1997738C-4BCC-4B3A-92EA-C8C8365376FE}" destId="{290948A2-5AC2-4CD9-9435-42B7E8412606}" srcOrd="2" destOrd="0" parTransId="{C47942CB-ABF2-44E2-84BB-710F09FDCB41}" sibTransId="{7AC11E05-2694-4AB6-873E-01C7D1F68A67}"/>
    <dgm:cxn modelId="{B5EDA347-EAF7-4E27-8F16-52327CF1EE39}" type="presOf" srcId="{2ACE1299-FFDA-467A-91D6-A06616F76F0F}" destId="{42FF5416-940C-416A-B3C2-4DB7FA8A9E94}" srcOrd="1" destOrd="0" presId="urn:microsoft.com/office/officeart/2005/8/layout/equation2"/>
    <dgm:cxn modelId="{5F510314-58CD-4A5A-80C6-81AF5EF1853A}" type="presOf" srcId="{72AA358B-53AE-4753-926D-AC8BB255C8DE}" destId="{1DDC8BDB-7B5D-404D-983E-8E7025DAF2DC}" srcOrd="0" destOrd="0" presId="urn:microsoft.com/office/officeart/2005/8/layout/equation2"/>
    <dgm:cxn modelId="{5168F610-C492-4AE8-AACB-430FA4D2339E}" srcId="{1997738C-4BCC-4B3A-92EA-C8C8365376FE}" destId="{268F53EE-3CDB-4E56-8915-C677322E056B}" srcOrd="0" destOrd="0" parTransId="{6E6238D6-9EC0-4C80-B50B-66ABA5DF2E9C}" sibTransId="{80EECA86-4BB2-4C8E-8590-CECD12D769A4}"/>
    <dgm:cxn modelId="{2AEB6D1C-5E41-4A6F-B4D7-6654F50459E4}" type="presOf" srcId="{268F53EE-3CDB-4E56-8915-C677322E056B}" destId="{051AB88C-DC87-4C79-86A6-D5852F7340AA}" srcOrd="0" destOrd="0" presId="urn:microsoft.com/office/officeart/2005/8/layout/equation2"/>
    <dgm:cxn modelId="{A4E7E4AA-0AA8-4C92-9907-9073A17F72E8}" type="presOf" srcId="{2ACE1299-FFDA-467A-91D6-A06616F76F0F}" destId="{2D1D7818-B98A-4EE9-95F3-ACABCF8D4A5B}" srcOrd="0" destOrd="0" presId="urn:microsoft.com/office/officeart/2005/8/layout/equation2"/>
    <dgm:cxn modelId="{4D931897-2B2E-45AB-8782-0F2D73893E96}" type="presOf" srcId="{290948A2-5AC2-4CD9-9435-42B7E8412606}" destId="{63324375-D710-4AE5-A932-D85C09875052}" srcOrd="0" destOrd="0" presId="urn:microsoft.com/office/officeart/2005/8/layout/equation2"/>
    <dgm:cxn modelId="{10629D9E-DD7E-40DC-A208-A10A653FB165}" type="presOf" srcId="{1997738C-4BCC-4B3A-92EA-C8C8365376FE}" destId="{F2A3B411-F9F9-4A64-B383-71155ABA8EF9}" srcOrd="0" destOrd="0" presId="urn:microsoft.com/office/officeart/2005/8/layout/equation2"/>
    <dgm:cxn modelId="{FA3F44E7-9DFA-4AFD-9C50-1525E3F1B524}" type="presOf" srcId="{80EECA86-4BB2-4C8E-8590-CECD12D769A4}" destId="{4805DE5A-1046-4B5D-9939-8E9233BC22C6}" srcOrd="0" destOrd="0" presId="urn:microsoft.com/office/officeart/2005/8/layout/equation2"/>
    <dgm:cxn modelId="{A859EB58-59C5-46D6-ABCF-75FBEA8EB845}" type="presParOf" srcId="{F2A3B411-F9F9-4A64-B383-71155ABA8EF9}" destId="{C315839B-9606-424F-95DC-36CCB00BA789}" srcOrd="0" destOrd="0" presId="urn:microsoft.com/office/officeart/2005/8/layout/equation2"/>
    <dgm:cxn modelId="{3715C070-EF88-4628-8835-EF2424DD5C01}" type="presParOf" srcId="{C315839B-9606-424F-95DC-36CCB00BA789}" destId="{051AB88C-DC87-4C79-86A6-D5852F7340AA}" srcOrd="0" destOrd="0" presId="urn:microsoft.com/office/officeart/2005/8/layout/equation2"/>
    <dgm:cxn modelId="{D07F1F68-CE3E-43C3-9C36-936397B13E94}" type="presParOf" srcId="{C315839B-9606-424F-95DC-36CCB00BA789}" destId="{771C20D7-8C00-4B1E-B821-F3AC771AB5BD}" srcOrd="1" destOrd="0" presId="urn:microsoft.com/office/officeart/2005/8/layout/equation2"/>
    <dgm:cxn modelId="{A00DD9F7-AD95-4D65-8910-2D9D4AD829DD}" type="presParOf" srcId="{C315839B-9606-424F-95DC-36CCB00BA789}" destId="{4805DE5A-1046-4B5D-9939-8E9233BC22C6}" srcOrd="2" destOrd="0" presId="urn:microsoft.com/office/officeart/2005/8/layout/equation2"/>
    <dgm:cxn modelId="{D11B2456-A0CB-45B0-9BC2-2C1D425613AD}" type="presParOf" srcId="{C315839B-9606-424F-95DC-36CCB00BA789}" destId="{78655B4D-F2D0-4949-A083-14A35368F53A}" srcOrd="3" destOrd="0" presId="urn:microsoft.com/office/officeart/2005/8/layout/equation2"/>
    <dgm:cxn modelId="{4A0B1397-AD11-4C65-9E3E-7229A5E846B4}" type="presParOf" srcId="{C315839B-9606-424F-95DC-36CCB00BA789}" destId="{1DDC8BDB-7B5D-404D-983E-8E7025DAF2DC}" srcOrd="4" destOrd="0" presId="urn:microsoft.com/office/officeart/2005/8/layout/equation2"/>
    <dgm:cxn modelId="{A363DC63-8711-4CA2-A5A7-B7DD0712AA1E}" type="presParOf" srcId="{F2A3B411-F9F9-4A64-B383-71155ABA8EF9}" destId="{2D1D7818-B98A-4EE9-95F3-ACABCF8D4A5B}" srcOrd="1" destOrd="0" presId="urn:microsoft.com/office/officeart/2005/8/layout/equation2"/>
    <dgm:cxn modelId="{7D0D73D5-5E10-4B58-A99E-13EAFD41B499}" type="presParOf" srcId="{2D1D7818-B98A-4EE9-95F3-ACABCF8D4A5B}" destId="{42FF5416-940C-416A-B3C2-4DB7FA8A9E94}" srcOrd="0" destOrd="0" presId="urn:microsoft.com/office/officeart/2005/8/layout/equation2"/>
    <dgm:cxn modelId="{38E44DF3-2294-42C9-BBB2-BF976E64A081}" type="presParOf" srcId="{F2A3B411-F9F9-4A64-B383-71155ABA8EF9}" destId="{63324375-D710-4AE5-A932-D85C0987505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CAE5EA-F307-4F2F-BB93-56CF710CB519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91BFC8-EED1-4A72-97EA-B4CD9CDC1CFA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fa-IR" dirty="0" smtClean="0"/>
            <a:t>کیفیت تدریس</a:t>
          </a:r>
          <a:endParaRPr lang="en-US" dirty="0"/>
        </a:p>
      </dgm:t>
    </dgm:pt>
    <dgm:pt modelId="{3C256175-E3E2-4B37-8C8E-C5AF63C6595F}" type="parTrans" cxnId="{46AF1178-1F1D-442C-BD3D-ED47B27C4895}">
      <dgm:prSet/>
      <dgm:spPr/>
      <dgm:t>
        <a:bodyPr/>
        <a:lstStyle/>
        <a:p>
          <a:endParaRPr lang="en-US"/>
        </a:p>
      </dgm:t>
    </dgm:pt>
    <dgm:pt modelId="{C16CC139-094D-441B-AEA5-A6B172DB0F0C}" type="sibTrans" cxnId="{46AF1178-1F1D-442C-BD3D-ED47B27C4895}">
      <dgm:prSet/>
      <dgm:spPr/>
      <dgm:t>
        <a:bodyPr/>
        <a:lstStyle/>
        <a:p>
          <a:endParaRPr lang="en-US"/>
        </a:p>
      </dgm:t>
    </dgm:pt>
    <dgm:pt modelId="{811FDAD1-E5CC-4856-A484-17A59ED244AE}">
      <dgm:prSet phldrT="[Text]"/>
      <dgm:spPr/>
      <dgm:t>
        <a:bodyPr/>
        <a:lstStyle/>
        <a:p>
          <a:r>
            <a:rPr lang="fa-IR" smtClean="0"/>
            <a:t>انگیزه</a:t>
          </a:r>
          <a:endParaRPr lang="en-US" dirty="0"/>
        </a:p>
      </dgm:t>
    </dgm:pt>
    <dgm:pt modelId="{2BE7317E-248B-4965-A33B-A5C1D2851772}" type="parTrans" cxnId="{04E309D9-513D-4879-B2B8-7801C148E136}">
      <dgm:prSet/>
      <dgm:spPr/>
      <dgm:t>
        <a:bodyPr/>
        <a:lstStyle/>
        <a:p>
          <a:endParaRPr lang="en-US"/>
        </a:p>
      </dgm:t>
    </dgm:pt>
    <dgm:pt modelId="{63144928-A49A-4059-B16B-2DD7B2036918}" type="sibTrans" cxnId="{04E309D9-513D-4879-B2B8-7801C148E136}">
      <dgm:prSet/>
      <dgm:spPr/>
      <dgm:t>
        <a:bodyPr/>
        <a:lstStyle/>
        <a:p>
          <a:endParaRPr lang="en-US"/>
        </a:p>
      </dgm:t>
    </dgm:pt>
    <dgm:pt modelId="{17562F6A-5EA3-4307-9877-8506EEF94FB7}">
      <dgm:prSet phldrT="[Text]"/>
      <dgm:spPr/>
      <dgm:t>
        <a:bodyPr/>
        <a:lstStyle/>
        <a:p>
          <a:r>
            <a:rPr lang="fa-IR" smtClean="0"/>
            <a:t>استعداد و توانایی دانش آموز</a:t>
          </a:r>
          <a:endParaRPr lang="en-US" dirty="0"/>
        </a:p>
      </dgm:t>
    </dgm:pt>
    <dgm:pt modelId="{7E7747B7-7515-440C-81CF-BDCB97EC7A32}" type="parTrans" cxnId="{2DD0D06A-1224-4583-86B6-FE4D201C3CEA}">
      <dgm:prSet/>
      <dgm:spPr/>
      <dgm:t>
        <a:bodyPr/>
        <a:lstStyle/>
        <a:p>
          <a:endParaRPr lang="en-US"/>
        </a:p>
      </dgm:t>
    </dgm:pt>
    <dgm:pt modelId="{131FE29F-9123-4107-90AD-3B41464514F9}" type="sibTrans" cxnId="{2DD0D06A-1224-4583-86B6-FE4D201C3CEA}">
      <dgm:prSet/>
      <dgm:spPr/>
      <dgm:t>
        <a:bodyPr/>
        <a:lstStyle/>
        <a:p>
          <a:endParaRPr lang="en-US"/>
        </a:p>
      </dgm:t>
    </dgm:pt>
    <dgm:pt modelId="{227D589A-4FC6-472A-9540-347C859AC7A9}">
      <dgm:prSet phldrT="[Text]" custT="1"/>
      <dgm:spPr/>
      <dgm:t>
        <a:bodyPr/>
        <a:lstStyle/>
        <a:p>
          <a:r>
            <a:rPr lang="fa-I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عوامل مؤثر در یادگیری تا حد تسلط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A9B9C-0829-4C83-97DE-A7C1E5014071}" type="parTrans" cxnId="{A14FC16B-714B-4ED6-A69F-46787B1DAA68}">
      <dgm:prSet/>
      <dgm:spPr/>
      <dgm:t>
        <a:bodyPr/>
        <a:lstStyle/>
        <a:p>
          <a:endParaRPr lang="en-US"/>
        </a:p>
      </dgm:t>
    </dgm:pt>
    <dgm:pt modelId="{21115FBC-ABEF-42E7-88F3-ACC47C5DFBC7}" type="sibTrans" cxnId="{A14FC16B-714B-4ED6-A69F-46787B1DAA68}">
      <dgm:prSet/>
      <dgm:spPr/>
      <dgm:t>
        <a:bodyPr/>
        <a:lstStyle/>
        <a:p>
          <a:endParaRPr lang="en-US"/>
        </a:p>
      </dgm:t>
    </dgm:pt>
    <dgm:pt modelId="{AD77ADD3-4012-46AA-A2DD-7036EDE07A8A}" type="pres">
      <dgm:prSet presAssocID="{28CAE5EA-F307-4F2F-BB93-56CF710CB51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9037DF-D7BF-4E5A-BC27-C236560E8BE7}" type="pres">
      <dgm:prSet presAssocID="{28CAE5EA-F307-4F2F-BB93-56CF710CB519}" presName="ellipse" presStyleLbl="trBgShp" presStyleIdx="0" presStyleCnt="1" custLinFactNeighborX="-1344" custLinFactNeighborY="4894"/>
      <dgm:spPr/>
    </dgm:pt>
    <dgm:pt modelId="{C30A0131-B135-4759-A943-4F2AB2037343}" type="pres">
      <dgm:prSet presAssocID="{28CAE5EA-F307-4F2F-BB93-56CF710CB519}" presName="arrow1" presStyleLbl="fgShp" presStyleIdx="0" presStyleCnt="1" custLinFactNeighborX="3516" custLinFactNeighborY="8643"/>
      <dgm:spPr/>
    </dgm:pt>
    <dgm:pt modelId="{1B52483E-8204-4002-8B19-F28BDA995F57}" type="pres">
      <dgm:prSet presAssocID="{28CAE5EA-F307-4F2F-BB93-56CF710CB519}" presName="rectangle" presStyleLbl="revTx" presStyleIdx="0" presStyleCnt="1" custScaleX="117663" custScaleY="106450" custLinFactNeighborX="1394" custLinFactNeighborY="23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2C493-6C3B-4947-A701-EE35052B9016}" type="pres">
      <dgm:prSet presAssocID="{811FDAD1-E5CC-4856-A484-17A59ED244A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F4EDF-D971-48B4-B685-9EEC4CC10B25}" type="pres">
      <dgm:prSet presAssocID="{17562F6A-5EA3-4307-9877-8506EEF94FB7}" presName="item2" presStyleLbl="node1" presStyleIdx="1" presStyleCnt="3" custLinFactNeighborX="-8836" custLinFactNeighborY="-2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EE82C-D78F-46BB-AC21-C087DFF8512B}" type="pres">
      <dgm:prSet presAssocID="{227D589A-4FC6-472A-9540-347C859AC7A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5D3FC-B6AA-4C08-AC91-FF3F0006C25C}" type="pres">
      <dgm:prSet presAssocID="{28CAE5EA-F307-4F2F-BB93-56CF710CB519}" presName="funnel" presStyleLbl="trAlignAcc1" presStyleIdx="0" presStyleCnt="1" custLinFactNeighborX="-1012" custLinFactNeighborY="1332"/>
      <dgm:spPr/>
    </dgm:pt>
  </dgm:ptLst>
  <dgm:cxnLst>
    <dgm:cxn modelId="{04E309D9-513D-4879-B2B8-7801C148E136}" srcId="{28CAE5EA-F307-4F2F-BB93-56CF710CB519}" destId="{811FDAD1-E5CC-4856-A484-17A59ED244AE}" srcOrd="1" destOrd="0" parTransId="{2BE7317E-248B-4965-A33B-A5C1D2851772}" sibTransId="{63144928-A49A-4059-B16B-2DD7B2036918}"/>
    <dgm:cxn modelId="{82792013-FF0B-45D1-B1A7-24E60CFB8337}" type="presOf" srcId="{28CAE5EA-F307-4F2F-BB93-56CF710CB519}" destId="{AD77ADD3-4012-46AA-A2DD-7036EDE07A8A}" srcOrd="0" destOrd="0" presId="urn:microsoft.com/office/officeart/2005/8/layout/funnel1"/>
    <dgm:cxn modelId="{46AF1178-1F1D-442C-BD3D-ED47B27C4895}" srcId="{28CAE5EA-F307-4F2F-BB93-56CF710CB519}" destId="{E591BFC8-EED1-4A72-97EA-B4CD9CDC1CFA}" srcOrd="0" destOrd="0" parTransId="{3C256175-E3E2-4B37-8C8E-C5AF63C6595F}" sibTransId="{C16CC139-094D-441B-AEA5-A6B172DB0F0C}"/>
    <dgm:cxn modelId="{1C8FBB26-2F6C-4A26-8B10-ED0380D00A23}" type="presOf" srcId="{811FDAD1-E5CC-4856-A484-17A59ED244AE}" destId="{0E7F4EDF-D971-48B4-B685-9EEC4CC10B25}" srcOrd="0" destOrd="0" presId="urn:microsoft.com/office/officeart/2005/8/layout/funnel1"/>
    <dgm:cxn modelId="{FA47354A-51C4-469B-881D-E42052F8AE22}" type="presOf" srcId="{227D589A-4FC6-472A-9540-347C859AC7A9}" destId="{1B52483E-8204-4002-8B19-F28BDA995F57}" srcOrd="0" destOrd="0" presId="urn:microsoft.com/office/officeart/2005/8/layout/funnel1"/>
    <dgm:cxn modelId="{6460FA24-4971-4DCE-B7B5-C08B1A7D1E26}" type="presOf" srcId="{17562F6A-5EA3-4307-9877-8506EEF94FB7}" destId="{EF42C493-6C3B-4947-A701-EE35052B9016}" srcOrd="0" destOrd="0" presId="urn:microsoft.com/office/officeart/2005/8/layout/funnel1"/>
    <dgm:cxn modelId="{B14BD8F7-9987-45CB-8BC6-8E6B75E35F2B}" type="presOf" srcId="{E591BFC8-EED1-4A72-97EA-B4CD9CDC1CFA}" destId="{B71EE82C-D78F-46BB-AC21-C087DFF8512B}" srcOrd="0" destOrd="0" presId="urn:microsoft.com/office/officeart/2005/8/layout/funnel1"/>
    <dgm:cxn modelId="{2DD0D06A-1224-4583-86B6-FE4D201C3CEA}" srcId="{28CAE5EA-F307-4F2F-BB93-56CF710CB519}" destId="{17562F6A-5EA3-4307-9877-8506EEF94FB7}" srcOrd="2" destOrd="0" parTransId="{7E7747B7-7515-440C-81CF-BDCB97EC7A32}" sibTransId="{131FE29F-9123-4107-90AD-3B41464514F9}"/>
    <dgm:cxn modelId="{A14FC16B-714B-4ED6-A69F-46787B1DAA68}" srcId="{28CAE5EA-F307-4F2F-BB93-56CF710CB519}" destId="{227D589A-4FC6-472A-9540-347C859AC7A9}" srcOrd="3" destOrd="0" parTransId="{45FA9B9C-0829-4C83-97DE-A7C1E5014071}" sibTransId="{21115FBC-ABEF-42E7-88F3-ACC47C5DFBC7}"/>
    <dgm:cxn modelId="{AA54E60B-A4E0-4E1D-927A-EDD7CC569842}" type="presParOf" srcId="{AD77ADD3-4012-46AA-A2DD-7036EDE07A8A}" destId="{D79037DF-D7BF-4E5A-BC27-C236560E8BE7}" srcOrd="0" destOrd="0" presId="urn:microsoft.com/office/officeart/2005/8/layout/funnel1"/>
    <dgm:cxn modelId="{18307502-49EF-4ABE-AB32-D32CE778D711}" type="presParOf" srcId="{AD77ADD3-4012-46AA-A2DD-7036EDE07A8A}" destId="{C30A0131-B135-4759-A943-4F2AB2037343}" srcOrd="1" destOrd="0" presId="urn:microsoft.com/office/officeart/2005/8/layout/funnel1"/>
    <dgm:cxn modelId="{DF5533E4-66F6-4C61-9C88-18A8AD93A1F5}" type="presParOf" srcId="{AD77ADD3-4012-46AA-A2DD-7036EDE07A8A}" destId="{1B52483E-8204-4002-8B19-F28BDA995F57}" srcOrd="2" destOrd="0" presId="urn:microsoft.com/office/officeart/2005/8/layout/funnel1"/>
    <dgm:cxn modelId="{CEA898B2-00DD-4847-8546-D51F1D983010}" type="presParOf" srcId="{AD77ADD3-4012-46AA-A2DD-7036EDE07A8A}" destId="{EF42C493-6C3B-4947-A701-EE35052B9016}" srcOrd="3" destOrd="0" presId="urn:microsoft.com/office/officeart/2005/8/layout/funnel1"/>
    <dgm:cxn modelId="{ABD2BB3F-F4A2-4242-B156-BAC18DF5AC22}" type="presParOf" srcId="{AD77ADD3-4012-46AA-A2DD-7036EDE07A8A}" destId="{0E7F4EDF-D971-48B4-B685-9EEC4CC10B25}" srcOrd="4" destOrd="0" presId="urn:microsoft.com/office/officeart/2005/8/layout/funnel1"/>
    <dgm:cxn modelId="{01371554-72C8-4201-97CE-A9A42B88141B}" type="presParOf" srcId="{AD77ADD3-4012-46AA-A2DD-7036EDE07A8A}" destId="{B71EE82C-D78F-46BB-AC21-C087DFF8512B}" srcOrd="5" destOrd="0" presId="urn:microsoft.com/office/officeart/2005/8/layout/funnel1"/>
    <dgm:cxn modelId="{0426B589-25A0-41C0-9CC3-23B1F4BB75BC}" type="presParOf" srcId="{AD77ADD3-4012-46AA-A2DD-7036EDE07A8A}" destId="{DD25D3FC-B6AA-4C08-AC91-FF3F0006C2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0B861A-88AD-4425-92E2-71CEA7E74371}" type="doc">
      <dgm:prSet loTypeId="urn:microsoft.com/office/officeart/2005/8/layout/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EE423D-7FC9-4716-BE73-B3159FFE4D73}">
      <dgm:prSet phldrT="[Text]" custT="1"/>
      <dgm:spPr/>
      <dgm:t>
        <a:bodyPr/>
        <a:lstStyle/>
        <a:p>
          <a:r>
            <a:rPr lang="fa-IR" sz="1800" b="1" i="1" smtClean="0"/>
            <a:t>واحد طرح</a:t>
          </a:r>
          <a:endParaRPr lang="en-US" sz="1800" b="1" i="1" dirty="0"/>
        </a:p>
      </dgm:t>
    </dgm:pt>
    <dgm:pt modelId="{2E0C16A1-946F-4925-9E84-9D8F96654041}" type="parTrans" cxnId="{8AFCA288-985F-4700-8947-E5629D45C29C}">
      <dgm:prSet/>
      <dgm:spPr/>
      <dgm:t>
        <a:bodyPr/>
        <a:lstStyle/>
        <a:p>
          <a:endParaRPr lang="en-US"/>
        </a:p>
      </dgm:t>
    </dgm:pt>
    <dgm:pt modelId="{A7279C96-20D9-4E8A-91E2-60B63C190C4B}" type="sibTrans" cxnId="{8AFCA288-985F-4700-8947-E5629D45C29C}">
      <dgm:prSet/>
      <dgm:spPr/>
      <dgm:t>
        <a:bodyPr/>
        <a:lstStyle/>
        <a:p>
          <a:endParaRPr lang="en-US"/>
        </a:p>
      </dgm:t>
    </dgm:pt>
    <dgm:pt modelId="{F0768CF4-23C4-4BA3-9B4C-CDF034E287AA}">
      <dgm:prSet phldrT="[Text]" custT="1"/>
      <dgm:spPr/>
      <dgm:t>
        <a:bodyPr/>
        <a:lstStyle/>
        <a:p>
          <a:pPr algn="r" rtl="1"/>
          <a:r>
            <a:rPr lang="fa-IR" sz="22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هدف و رغبت و فعالیت شاگرد اهمیت دارد</a:t>
          </a:r>
          <a:endParaRPr lang="en-US" sz="22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96C6818-47E8-45AE-A08D-68A5550BD0EF}" type="parTrans" cxnId="{A4E420AC-D5BD-4CD9-8FAF-52223440722E}">
      <dgm:prSet/>
      <dgm:spPr/>
      <dgm:t>
        <a:bodyPr/>
        <a:lstStyle/>
        <a:p>
          <a:endParaRPr lang="en-US"/>
        </a:p>
      </dgm:t>
    </dgm:pt>
    <dgm:pt modelId="{4780D001-7BF5-4827-A2DF-4E7ACADF8D72}" type="sibTrans" cxnId="{A4E420AC-D5BD-4CD9-8FAF-52223440722E}">
      <dgm:prSet/>
      <dgm:spPr/>
      <dgm:t>
        <a:bodyPr/>
        <a:lstStyle/>
        <a:p>
          <a:endParaRPr lang="en-US"/>
        </a:p>
      </dgm:t>
    </dgm:pt>
    <dgm:pt modelId="{856B0D74-1213-4E03-8088-5352C6DD4826}">
      <dgm:prSet phldrT="[Text]" custT="1"/>
      <dgm:spPr/>
      <dgm:t>
        <a:bodyPr/>
        <a:lstStyle/>
        <a:p>
          <a:r>
            <a:rPr lang="fa-IR" sz="1800" b="1" i="1" smtClean="0"/>
            <a:t>واحد تجربی</a:t>
          </a:r>
          <a:endParaRPr lang="en-US" sz="1800" b="1" i="1" dirty="0"/>
        </a:p>
      </dgm:t>
    </dgm:pt>
    <dgm:pt modelId="{6E732474-B6E1-476E-BE09-2A7D2BBAB26D}" type="parTrans" cxnId="{110D79B4-0748-42A6-81AA-6494E3F8A386}">
      <dgm:prSet/>
      <dgm:spPr/>
      <dgm:t>
        <a:bodyPr/>
        <a:lstStyle/>
        <a:p>
          <a:endParaRPr lang="en-US"/>
        </a:p>
      </dgm:t>
    </dgm:pt>
    <dgm:pt modelId="{88FF388D-D22B-44D3-9B7E-5D689A21C582}" type="sibTrans" cxnId="{110D79B4-0748-42A6-81AA-6494E3F8A386}">
      <dgm:prSet/>
      <dgm:spPr/>
      <dgm:t>
        <a:bodyPr/>
        <a:lstStyle/>
        <a:p>
          <a:endParaRPr lang="en-US"/>
        </a:p>
      </dgm:t>
    </dgm:pt>
    <dgm:pt modelId="{00019EC9-BE62-4E43-AF77-7CB0C6CF4143}">
      <dgm:prSet phldrT="[Text]" custT="1"/>
      <dgm:spPr/>
      <dgm:t>
        <a:bodyPr/>
        <a:lstStyle/>
        <a:p>
          <a:pPr algn="r" rtl="1"/>
          <a:r>
            <a:rPr lang="fa-IR" sz="22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معلم و شاگرد هر دو باهم به </a:t>
          </a:r>
          <a:r>
            <a:rPr lang="fa-IR" sz="2200" b="1" i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فعالیت </a:t>
          </a:r>
          <a:r>
            <a:rPr lang="fa-IR" sz="22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می پردازد</a:t>
          </a:r>
          <a:endParaRPr lang="en-US" sz="22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DF1CBF9-3802-4219-82F4-1B94F37F6370}" type="parTrans" cxnId="{0095FC2C-01F6-43A5-9B5F-0AFD3E663DEC}">
      <dgm:prSet/>
      <dgm:spPr/>
      <dgm:t>
        <a:bodyPr/>
        <a:lstStyle/>
        <a:p>
          <a:endParaRPr lang="en-US"/>
        </a:p>
      </dgm:t>
    </dgm:pt>
    <dgm:pt modelId="{A4A891B5-E6A9-4129-B370-F83C6FAD73A5}" type="sibTrans" cxnId="{0095FC2C-01F6-43A5-9B5F-0AFD3E663DEC}">
      <dgm:prSet/>
      <dgm:spPr/>
      <dgm:t>
        <a:bodyPr/>
        <a:lstStyle/>
        <a:p>
          <a:endParaRPr lang="en-US"/>
        </a:p>
      </dgm:t>
    </dgm:pt>
    <dgm:pt modelId="{03FB11B3-BC35-451C-946C-93EB2B171FAA}">
      <dgm:prSet phldrT="[Text]" custT="1"/>
      <dgm:spPr/>
      <dgm:t>
        <a:bodyPr/>
        <a:lstStyle/>
        <a:p>
          <a:r>
            <a:rPr lang="fa-IR" sz="1800" b="1" i="1" smtClean="0"/>
            <a:t>واحد موضوع</a:t>
          </a:r>
          <a:endParaRPr lang="en-US" sz="1800" b="1" i="1" dirty="0"/>
        </a:p>
      </dgm:t>
    </dgm:pt>
    <dgm:pt modelId="{1D105D16-DB71-4402-AD03-F74587F0B783}" type="parTrans" cxnId="{4E7C96A9-63F2-483F-B520-971BBA002FAB}">
      <dgm:prSet/>
      <dgm:spPr/>
      <dgm:t>
        <a:bodyPr/>
        <a:lstStyle/>
        <a:p>
          <a:endParaRPr lang="en-US"/>
        </a:p>
      </dgm:t>
    </dgm:pt>
    <dgm:pt modelId="{5A8B07F9-9370-4E0C-AD39-02523939610E}" type="sibTrans" cxnId="{4E7C96A9-63F2-483F-B520-971BBA002FAB}">
      <dgm:prSet/>
      <dgm:spPr/>
      <dgm:t>
        <a:bodyPr/>
        <a:lstStyle/>
        <a:p>
          <a:endParaRPr lang="en-US"/>
        </a:p>
      </dgm:t>
    </dgm:pt>
    <dgm:pt modelId="{394BA6B0-911D-40E7-943D-625935B220B2}">
      <dgm:prSet phldrT="[Text]" custT="1"/>
      <dgm:spPr/>
      <dgm:t>
        <a:bodyPr/>
        <a:lstStyle/>
        <a:p>
          <a:pPr algn="r" rtl="1"/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معلم محور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8801546-C3A7-4E63-B4BF-330C6945BBB7}" type="parTrans" cxnId="{770DDFA5-0921-4B8F-B88C-7BB8BBE810C8}">
      <dgm:prSet/>
      <dgm:spPr/>
      <dgm:t>
        <a:bodyPr/>
        <a:lstStyle/>
        <a:p>
          <a:endParaRPr lang="en-US"/>
        </a:p>
      </dgm:t>
    </dgm:pt>
    <dgm:pt modelId="{6971357B-FB5A-4BE9-B758-A4358CDCF2BC}" type="sibTrans" cxnId="{770DDFA5-0921-4B8F-B88C-7BB8BBE810C8}">
      <dgm:prSet/>
      <dgm:spPr/>
      <dgm:t>
        <a:bodyPr/>
        <a:lstStyle/>
        <a:p>
          <a:endParaRPr lang="en-US"/>
        </a:p>
      </dgm:t>
    </dgm:pt>
    <dgm:pt modelId="{57FF14D2-C80A-442D-91C8-2DB2961879D3}" type="pres">
      <dgm:prSet presAssocID="{5E0B861A-88AD-4425-92E2-71CEA7E743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26DEF1-1F1C-4941-BA87-D583B6871D30}" type="pres">
      <dgm:prSet presAssocID="{6AEE423D-7FC9-4716-BE73-B3159FFE4D73}" presName="composite" presStyleCnt="0"/>
      <dgm:spPr/>
    </dgm:pt>
    <dgm:pt modelId="{D325FC15-66B9-4290-99F9-64986D8E36DD}" type="pres">
      <dgm:prSet presAssocID="{6AEE423D-7FC9-4716-BE73-B3159FFE4D7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6D884-B06B-4332-AD39-5FE04DF796DE}" type="pres">
      <dgm:prSet presAssocID="{6AEE423D-7FC9-4716-BE73-B3159FFE4D73}" presName="parSh" presStyleLbl="node1" presStyleIdx="0" presStyleCnt="3"/>
      <dgm:spPr/>
      <dgm:t>
        <a:bodyPr/>
        <a:lstStyle/>
        <a:p>
          <a:endParaRPr lang="en-US"/>
        </a:p>
      </dgm:t>
    </dgm:pt>
    <dgm:pt modelId="{1C1C31F4-C157-4900-809B-09DCD0B553F2}" type="pres">
      <dgm:prSet presAssocID="{6AEE423D-7FC9-4716-BE73-B3159FFE4D7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8369-C50F-4BF3-A659-8ACE8551AABB}" type="pres">
      <dgm:prSet presAssocID="{A7279C96-20D9-4E8A-91E2-60B63C190C4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9EB340-23E0-4153-A643-29AC692711AF}" type="pres">
      <dgm:prSet presAssocID="{A7279C96-20D9-4E8A-91E2-60B63C190C4B}" presName="connTx" presStyleLbl="sibTrans2D1" presStyleIdx="0" presStyleCnt="2"/>
      <dgm:spPr/>
      <dgm:t>
        <a:bodyPr/>
        <a:lstStyle/>
        <a:p>
          <a:endParaRPr lang="en-US"/>
        </a:p>
      </dgm:t>
    </dgm:pt>
    <dgm:pt modelId="{59FD29AD-646A-4A9D-9ECD-FAB20DBBE6FE}" type="pres">
      <dgm:prSet presAssocID="{856B0D74-1213-4E03-8088-5352C6DD4826}" presName="composite" presStyleCnt="0"/>
      <dgm:spPr/>
    </dgm:pt>
    <dgm:pt modelId="{BC7493DE-830D-400A-9E7F-0F0175B366E9}" type="pres">
      <dgm:prSet presAssocID="{856B0D74-1213-4E03-8088-5352C6DD48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DDF8D-16FA-4060-860E-D9D1D3CF98BA}" type="pres">
      <dgm:prSet presAssocID="{856B0D74-1213-4E03-8088-5352C6DD4826}" presName="parSh" presStyleLbl="node1" presStyleIdx="1" presStyleCnt="3" custLinFactNeighborX="1067" custLinFactNeighborY="-136"/>
      <dgm:spPr/>
      <dgm:t>
        <a:bodyPr/>
        <a:lstStyle/>
        <a:p>
          <a:endParaRPr lang="en-US"/>
        </a:p>
      </dgm:t>
    </dgm:pt>
    <dgm:pt modelId="{41050C8E-53BF-4CEE-90A7-0BC7E966469B}" type="pres">
      <dgm:prSet presAssocID="{856B0D74-1213-4E03-8088-5352C6DD4826}" presName="desTx" presStyleLbl="fgAcc1" presStyleIdx="1" presStyleCnt="3" custLinFactNeighborX="2478" custLinFactNeighborY="-3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0713B-1F8A-4205-B98C-70C957E356CF}" type="pres">
      <dgm:prSet presAssocID="{88FF388D-D22B-44D3-9B7E-5D689A21C5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94CE88-C963-4628-AE0C-EBB2D031C899}" type="pres">
      <dgm:prSet presAssocID="{88FF388D-D22B-44D3-9B7E-5D689A21C582}" presName="connTx" presStyleLbl="sibTrans2D1" presStyleIdx="1" presStyleCnt="2"/>
      <dgm:spPr/>
      <dgm:t>
        <a:bodyPr/>
        <a:lstStyle/>
        <a:p>
          <a:endParaRPr lang="en-US"/>
        </a:p>
      </dgm:t>
    </dgm:pt>
    <dgm:pt modelId="{FD7CF46A-44C2-45D6-86B9-2E1EC493D26A}" type="pres">
      <dgm:prSet presAssocID="{03FB11B3-BC35-451C-946C-93EB2B171FAA}" presName="composite" presStyleCnt="0"/>
      <dgm:spPr/>
    </dgm:pt>
    <dgm:pt modelId="{528CD580-4EC2-4F51-9971-ACE18D2A88A6}" type="pres">
      <dgm:prSet presAssocID="{03FB11B3-BC35-451C-946C-93EB2B171FA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26EFE-87C4-4F4A-A61E-4DC82F2BE513}" type="pres">
      <dgm:prSet presAssocID="{03FB11B3-BC35-451C-946C-93EB2B171FAA}" presName="parSh" presStyleLbl="node1" presStyleIdx="2" presStyleCnt="3"/>
      <dgm:spPr/>
      <dgm:t>
        <a:bodyPr/>
        <a:lstStyle/>
        <a:p>
          <a:endParaRPr lang="en-US"/>
        </a:p>
      </dgm:t>
    </dgm:pt>
    <dgm:pt modelId="{EDEE5CF2-2A10-492E-9D67-2D33DDDBC9BD}" type="pres">
      <dgm:prSet presAssocID="{03FB11B3-BC35-451C-946C-93EB2B171FA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95FC2C-01F6-43A5-9B5F-0AFD3E663DEC}" srcId="{856B0D74-1213-4E03-8088-5352C6DD4826}" destId="{00019EC9-BE62-4E43-AF77-7CB0C6CF4143}" srcOrd="0" destOrd="0" parTransId="{6DF1CBF9-3802-4219-82F4-1B94F37F6370}" sibTransId="{A4A891B5-E6A9-4129-B370-F83C6FAD73A5}"/>
    <dgm:cxn modelId="{CBD8C52B-5E46-40D8-A03E-D1EBB5485805}" type="presOf" srcId="{03FB11B3-BC35-451C-946C-93EB2B171FAA}" destId="{56C26EFE-87C4-4F4A-A61E-4DC82F2BE513}" srcOrd="1" destOrd="0" presId="urn:microsoft.com/office/officeart/2005/8/layout/process3"/>
    <dgm:cxn modelId="{A4E420AC-D5BD-4CD9-8FAF-52223440722E}" srcId="{6AEE423D-7FC9-4716-BE73-B3159FFE4D73}" destId="{F0768CF4-23C4-4BA3-9B4C-CDF034E287AA}" srcOrd="0" destOrd="0" parTransId="{D96C6818-47E8-45AE-A08D-68A5550BD0EF}" sibTransId="{4780D001-7BF5-4827-A2DF-4E7ACADF8D72}"/>
    <dgm:cxn modelId="{7F8535AB-1ECB-4241-AE3E-25C5B9A46505}" type="presOf" srcId="{A7279C96-20D9-4E8A-91E2-60B63C190C4B}" destId="{B99EB340-23E0-4153-A643-29AC692711AF}" srcOrd="1" destOrd="0" presId="urn:microsoft.com/office/officeart/2005/8/layout/process3"/>
    <dgm:cxn modelId="{1D047901-0F09-4879-A60C-7F571ECDE476}" type="presOf" srcId="{6AEE423D-7FC9-4716-BE73-B3159FFE4D73}" destId="{6966D884-B06B-4332-AD39-5FE04DF796DE}" srcOrd="1" destOrd="0" presId="urn:microsoft.com/office/officeart/2005/8/layout/process3"/>
    <dgm:cxn modelId="{8AFCA288-985F-4700-8947-E5629D45C29C}" srcId="{5E0B861A-88AD-4425-92E2-71CEA7E74371}" destId="{6AEE423D-7FC9-4716-BE73-B3159FFE4D73}" srcOrd="0" destOrd="0" parTransId="{2E0C16A1-946F-4925-9E84-9D8F96654041}" sibTransId="{A7279C96-20D9-4E8A-91E2-60B63C190C4B}"/>
    <dgm:cxn modelId="{15EA523B-7BC0-45ED-9C0A-DF5E7C453F40}" type="presOf" srcId="{856B0D74-1213-4E03-8088-5352C6DD4826}" destId="{BC7493DE-830D-400A-9E7F-0F0175B366E9}" srcOrd="0" destOrd="0" presId="urn:microsoft.com/office/officeart/2005/8/layout/process3"/>
    <dgm:cxn modelId="{9ABBC249-828D-46FC-8EF9-37EA26D983AD}" type="presOf" srcId="{5E0B861A-88AD-4425-92E2-71CEA7E74371}" destId="{57FF14D2-C80A-442D-91C8-2DB2961879D3}" srcOrd="0" destOrd="0" presId="urn:microsoft.com/office/officeart/2005/8/layout/process3"/>
    <dgm:cxn modelId="{A6D90ECD-21D3-4DBD-9C42-BDF73625A494}" type="presOf" srcId="{00019EC9-BE62-4E43-AF77-7CB0C6CF4143}" destId="{41050C8E-53BF-4CEE-90A7-0BC7E966469B}" srcOrd="0" destOrd="0" presId="urn:microsoft.com/office/officeart/2005/8/layout/process3"/>
    <dgm:cxn modelId="{3D59CF34-6435-4B5F-847E-5CA43E0424EF}" type="presOf" srcId="{6AEE423D-7FC9-4716-BE73-B3159FFE4D73}" destId="{D325FC15-66B9-4290-99F9-64986D8E36DD}" srcOrd="0" destOrd="0" presId="urn:microsoft.com/office/officeart/2005/8/layout/process3"/>
    <dgm:cxn modelId="{FCD84975-9185-46C2-8728-C32983AEE481}" type="presOf" srcId="{88FF388D-D22B-44D3-9B7E-5D689A21C582}" destId="{1CB0713B-1F8A-4205-B98C-70C957E356CF}" srcOrd="0" destOrd="0" presId="urn:microsoft.com/office/officeart/2005/8/layout/process3"/>
    <dgm:cxn modelId="{770DDFA5-0921-4B8F-B88C-7BB8BBE810C8}" srcId="{03FB11B3-BC35-451C-946C-93EB2B171FAA}" destId="{394BA6B0-911D-40E7-943D-625935B220B2}" srcOrd="0" destOrd="0" parTransId="{C8801546-C3A7-4E63-B4BF-330C6945BBB7}" sibTransId="{6971357B-FB5A-4BE9-B758-A4358CDCF2BC}"/>
    <dgm:cxn modelId="{BA1737C6-2F63-49BC-83B4-746AADF8D629}" type="presOf" srcId="{F0768CF4-23C4-4BA3-9B4C-CDF034E287AA}" destId="{1C1C31F4-C157-4900-809B-09DCD0B553F2}" srcOrd="0" destOrd="0" presId="urn:microsoft.com/office/officeart/2005/8/layout/process3"/>
    <dgm:cxn modelId="{17CFE25B-D95E-456E-A205-94616842110A}" type="presOf" srcId="{03FB11B3-BC35-451C-946C-93EB2B171FAA}" destId="{528CD580-4EC2-4F51-9971-ACE18D2A88A6}" srcOrd="0" destOrd="0" presId="urn:microsoft.com/office/officeart/2005/8/layout/process3"/>
    <dgm:cxn modelId="{110D79B4-0748-42A6-81AA-6494E3F8A386}" srcId="{5E0B861A-88AD-4425-92E2-71CEA7E74371}" destId="{856B0D74-1213-4E03-8088-5352C6DD4826}" srcOrd="1" destOrd="0" parTransId="{6E732474-B6E1-476E-BE09-2A7D2BBAB26D}" sibTransId="{88FF388D-D22B-44D3-9B7E-5D689A21C582}"/>
    <dgm:cxn modelId="{EA4B1A67-4520-48D0-9B8E-B999B5886E58}" type="presOf" srcId="{A7279C96-20D9-4E8A-91E2-60B63C190C4B}" destId="{32508369-C50F-4BF3-A659-8ACE8551AABB}" srcOrd="0" destOrd="0" presId="urn:microsoft.com/office/officeart/2005/8/layout/process3"/>
    <dgm:cxn modelId="{BC6D42EF-1AA0-4D89-A2E2-EA1D7A7950FD}" type="presOf" srcId="{394BA6B0-911D-40E7-943D-625935B220B2}" destId="{EDEE5CF2-2A10-492E-9D67-2D33DDDBC9BD}" srcOrd="0" destOrd="0" presId="urn:microsoft.com/office/officeart/2005/8/layout/process3"/>
    <dgm:cxn modelId="{CF42C058-BC55-438E-9E9D-9D202F44FA32}" type="presOf" srcId="{856B0D74-1213-4E03-8088-5352C6DD4826}" destId="{ED0DDF8D-16FA-4060-860E-D9D1D3CF98BA}" srcOrd="1" destOrd="0" presId="urn:microsoft.com/office/officeart/2005/8/layout/process3"/>
    <dgm:cxn modelId="{B110B5F6-7CB6-42CE-807F-BA7E6ADB63DE}" type="presOf" srcId="{88FF388D-D22B-44D3-9B7E-5D689A21C582}" destId="{0D94CE88-C963-4628-AE0C-EBB2D031C899}" srcOrd="1" destOrd="0" presId="urn:microsoft.com/office/officeart/2005/8/layout/process3"/>
    <dgm:cxn modelId="{4E7C96A9-63F2-483F-B520-971BBA002FAB}" srcId="{5E0B861A-88AD-4425-92E2-71CEA7E74371}" destId="{03FB11B3-BC35-451C-946C-93EB2B171FAA}" srcOrd="2" destOrd="0" parTransId="{1D105D16-DB71-4402-AD03-F74587F0B783}" sibTransId="{5A8B07F9-9370-4E0C-AD39-02523939610E}"/>
    <dgm:cxn modelId="{2D04F3B8-65A8-434C-84D5-4CC3BFE60B7A}" type="presParOf" srcId="{57FF14D2-C80A-442D-91C8-2DB2961879D3}" destId="{2A26DEF1-1F1C-4941-BA87-D583B6871D30}" srcOrd="0" destOrd="0" presId="urn:microsoft.com/office/officeart/2005/8/layout/process3"/>
    <dgm:cxn modelId="{B7502DAE-2DF4-49CA-8F66-2017DB53CF3E}" type="presParOf" srcId="{2A26DEF1-1F1C-4941-BA87-D583B6871D30}" destId="{D325FC15-66B9-4290-99F9-64986D8E36DD}" srcOrd="0" destOrd="0" presId="urn:microsoft.com/office/officeart/2005/8/layout/process3"/>
    <dgm:cxn modelId="{6241A6E9-24BC-42D0-AB96-4017318D5468}" type="presParOf" srcId="{2A26DEF1-1F1C-4941-BA87-D583B6871D30}" destId="{6966D884-B06B-4332-AD39-5FE04DF796DE}" srcOrd="1" destOrd="0" presId="urn:microsoft.com/office/officeart/2005/8/layout/process3"/>
    <dgm:cxn modelId="{AC96227F-27C9-4977-87A2-C93FD505B723}" type="presParOf" srcId="{2A26DEF1-1F1C-4941-BA87-D583B6871D30}" destId="{1C1C31F4-C157-4900-809B-09DCD0B553F2}" srcOrd="2" destOrd="0" presId="urn:microsoft.com/office/officeart/2005/8/layout/process3"/>
    <dgm:cxn modelId="{9A5243DB-9244-45F3-959D-72AA19233EDB}" type="presParOf" srcId="{57FF14D2-C80A-442D-91C8-2DB2961879D3}" destId="{32508369-C50F-4BF3-A659-8ACE8551AABB}" srcOrd="1" destOrd="0" presId="urn:microsoft.com/office/officeart/2005/8/layout/process3"/>
    <dgm:cxn modelId="{2395E1C4-8433-43A4-B62D-12D206532581}" type="presParOf" srcId="{32508369-C50F-4BF3-A659-8ACE8551AABB}" destId="{B99EB340-23E0-4153-A643-29AC692711AF}" srcOrd="0" destOrd="0" presId="urn:microsoft.com/office/officeart/2005/8/layout/process3"/>
    <dgm:cxn modelId="{C7FD091A-4364-43C2-9B22-673F552B1990}" type="presParOf" srcId="{57FF14D2-C80A-442D-91C8-2DB2961879D3}" destId="{59FD29AD-646A-4A9D-9ECD-FAB20DBBE6FE}" srcOrd="2" destOrd="0" presId="urn:microsoft.com/office/officeart/2005/8/layout/process3"/>
    <dgm:cxn modelId="{E5D01BA1-BE11-44B1-822E-C53E745C581B}" type="presParOf" srcId="{59FD29AD-646A-4A9D-9ECD-FAB20DBBE6FE}" destId="{BC7493DE-830D-400A-9E7F-0F0175B366E9}" srcOrd="0" destOrd="0" presId="urn:microsoft.com/office/officeart/2005/8/layout/process3"/>
    <dgm:cxn modelId="{73C9F8EB-E883-4FCE-A77A-6105646E8140}" type="presParOf" srcId="{59FD29AD-646A-4A9D-9ECD-FAB20DBBE6FE}" destId="{ED0DDF8D-16FA-4060-860E-D9D1D3CF98BA}" srcOrd="1" destOrd="0" presId="urn:microsoft.com/office/officeart/2005/8/layout/process3"/>
    <dgm:cxn modelId="{3508EF6C-28F7-4BB2-8BF8-E05B487FEA5A}" type="presParOf" srcId="{59FD29AD-646A-4A9D-9ECD-FAB20DBBE6FE}" destId="{41050C8E-53BF-4CEE-90A7-0BC7E966469B}" srcOrd="2" destOrd="0" presId="urn:microsoft.com/office/officeart/2005/8/layout/process3"/>
    <dgm:cxn modelId="{BE31C867-C1FF-4BC9-87C6-DD6C68B25896}" type="presParOf" srcId="{57FF14D2-C80A-442D-91C8-2DB2961879D3}" destId="{1CB0713B-1F8A-4205-B98C-70C957E356CF}" srcOrd="3" destOrd="0" presId="urn:microsoft.com/office/officeart/2005/8/layout/process3"/>
    <dgm:cxn modelId="{5EF1F4B1-B7BF-4062-8366-C525FCE524FB}" type="presParOf" srcId="{1CB0713B-1F8A-4205-B98C-70C957E356CF}" destId="{0D94CE88-C963-4628-AE0C-EBB2D031C899}" srcOrd="0" destOrd="0" presId="urn:microsoft.com/office/officeart/2005/8/layout/process3"/>
    <dgm:cxn modelId="{B436D80F-A341-4C50-AA0F-0C4220C60A36}" type="presParOf" srcId="{57FF14D2-C80A-442D-91C8-2DB2961879D3}" destId="{FD7CF46A-44C2-45D6-86B9-2E1EC493D26A}" srcOrd="4" destOrd="0" presId="urn:microsoft.com/office/officeart/2005/8/layout/process3"/>
    <dgm:cxn modelId="{CA378E43-0F0E-45B2-B66B-6B74D7963EAE}" type="presParOf" srcId="{FD7CF46A-44C2-45D6-86B9-2E1EC493D26A}" destId="{528CD580-4EC2-4F51-9971-ACE18D2A88A6}" srcOrd="0" destOrd="0" presId="urn:microsoft.com/office/officeart/2005/8/layout/process3"/>
    <dgm:cxn modelId="{874D39E0-58A6-4619-89FE-003ACB7A23F8}" type="presParOf" srcId="{FD7CF46A-44C2-45D6-86B9-2E1EC493D26A}" destId="{56C26EFE-87C4-4F4A-A61E-4DC82F2BE513}" srcOrd="1" destOrd="0" presId="urn:microsoft.com/office/officeart/2005/8/layout/process3"/>
    <dgm:cxn modelId="{E9C2E243-687B-4716-B94C-534D3275F74C}" type="presParOf" srcId="{FD7CF46A-44C2-45D6-86B9-2E1EC493D26A}" destId="{EDEE5CF2-2A10-492E-9D67-2D33DDDBC9B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09C49-B778-4AC4-A356-E0610B45BF3D}">
      <dsp:nvSpPr>
        <dsp:cNvPr id="0" name=""/>
        <dsp:cNvSpPr/>
      </dsp:nvSpPr>
      <dsp:spPr>
        <a:xfrm>
          <a:off x="2016222" y="144015"/>
          <a:ext cx="2135135" cy="1067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chemeClr val="tx1"/>
              </a:solidFill>
            </a:rPr>
            <a:t>روش جدید تدریس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2047490" y="175283"/>
        <a:ext cx="2072599" cy="1005031"/>
      </dsp:txXfrm>
    </dsp:sp>
    <dsp:sp modelId="{8972CB44-2049-45B9-9F7E-2B9F630BC955}">
      <dsp:nvSpPr>
        <dsp:cNvPr id="0" name=""/>
        <dsp:cNvSpPr/>
      </dsp:nvSpPr>
      <dsp:spPr>
        <a:xfrm rot="3485981">
          <a:off x="3433531" y="1945326"/>
          <a:ext cx="1111048" cy="373648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545625" y="2020056"/>
        <a:ext cx="886860" cy="224188"/>
      </dsp:txXfrm>
    </dsp:sp>
    <dsp:sp modelId="{BCB7995A-B7FE-42DC-8BF0-7DA3AE845C87}">
      <dsp:nvSpPr>
        <dsp:cNvPr id="0" name=""/>
        <dsp:cNvSpPr/>
      </dsp:nvSpPr>
      <dsp:spPr>
        <a:xfrm>
          <a:off x="3826753" y="3052719"/>
          <a:ext cx="2135135" cy="1067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chemeClr val="tx1"/>
              </a:solidFill>
            </a:rPr>
            <a:t>روش آموزش انفرادی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858021" y="3083987"/>
        <a:ext cx="2072599" cy="1005031"/>
      </dsp:txXfrm>
    </dsp:sp>
    <dsp:sp modelId="{A1F6E51E-B90A-42D6-9372-12CFB2B9732B}">
      <dsp:nvSpPr>
        <dsp:cNvPr id="0" name=""/>
        <dsp:cNvSpPr/>
      </dsp:nvSpPr>
      <dsp:spPr>
        <a:xfrm rot="10800000">
          <a:off x="2576823" y="3399678"/>
          <a:ext cx="1111048" cy="373648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688917" y="3474408"/>
        <a:ext cx="886860" cy="224188"/>
      </dsp:txXfrm>
    </dsp:sp>
    <dsp:sp modelId="{2620B2EB-4907-4A93-85EF-CE50DF1291A7}">
      <dsp:nvSpPr>
        <dsp:cNvPr id="0" name=""/>
        <dsp:cNvSpPr/>
      </dsp:nvSpPr>
      <dsp:spPr>
        <a:xfrm>
          <a:off x="302807" y="3052719"/>
          <a:ext cx="2135135" cy="1067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chemeClr val="tx1"/>
              </a:solidFill>
            </a:rPr>
            <a:t>روش واحدها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34075" y="3083987"/>
        <a:ext cx="2072599" cy="1005031"/>
      </dsp:txXfrm>
    </dsp:sp>
    <dsp:sp modelId="{AE66C24A-1FC5-464D-A4E9-9054BCA7FCE9}">
      <dsp:nvSpPr>
        <dsp:cNvPr id="0" name=""/>
        <dsp:cNvSpPr/>
      </dsp:nvSpPr>
      <dsp:spPr>
        <a:xfrm rot="7553851">
          <a:off x="1671558" y="1945326"/>
          <a:ext cx="1111048" cy="373648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83652" y="2020056"/>
        <a:ext cx="886860" cy="224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7F19D-31C5-42E1-BAB1-BE1B762967A1}">
      <dsp:nvSpPr>
        <dsp:cNvPr id="0" name=""/>
        <dsp:cNvSpPr/>
      </dsp:nvSpPr>
      <dsp:spPr>
        <a:xfrm>
          <a:off x="216027" y="430303"/>
          <a:ext cx="3746136" cy="477823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FB11C-5954-4F53-B22A-954488B106EA}">
      <dsp:nvSpPr>
        <dsp:cNvPr id="0" name=""/>
        <dsp:cNvSpPr/>
      </dsp:nvSpPr>
      <dsp:spPr>
        <a:xfrm>
          <a:off x="150732" y="2078794"/>
          <a:ext cx="2884524" cy="28669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FFFF00"/>
            </a:solidFill>
          </a:endParaRPr>
        </a:p>
      </dsp:txBody>
      <dsp:txXfrm>
        <a:off x="150732" y="2078794"/>
        <a:ext cx="2884524" cy="2866940"/>
      </dsp:txXfrm>
    </dsp:sp>
    <dsp:sp modelId="{6CFA9EBE-6FF9-4DB6-B9B2-45B3D867506B}">
      <dsp:nvSpPr>
        <dsp:cNvPr id="0" name=""/>
        <dsp:cNvSpPr/>
      </dsp:nvSpPr>
      <dsp:spPr>
        <a:xfrm>
          <a:off x="3101961" y="359152"/>
          <a:ext cx="1290123" cy="129012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81747-2484-4F24-80D1-E99454D5AA79}">
      <dsp:nvSpPr>
        <dsp:cNvPr id="0" name=""/>
        <dsp:cNvSpPr/>
      </dsp:nvSpPr>
      <dsp:spPr>
        <a:xfrm>
          <a:off x="4392084" y="119718"/>
          <a:ext cx="3769005" cy="1768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285750" lvl="0" indent="-285750" algn="just" defTabSz="1066800" rtl="1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ü"/>
          </a:pPr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معلم وقت کمتر صرف تدریس و زمان بیشتر صرف رسیدگی به فرد فرد دانش آموزان می کند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92084" y="119718"/>
        <a:ext cx="3769005" cy="1768991"/>
      </dsp:txXfrm>
    </dsp:sp>
    <dsp:sp modelId="{1B389966-7041-4C5E-89F0-E56BCE4D9484}">
      <dsp:nvSpPr>
        <dsp:cNvPr id="0" name=""/>
        <dsp:cNvSpPr/>
      </dsp:nvSpPr>
      <dsp:spPr>
        <a:xfrm>
          <a:off x="3101961" y="2120932"/>
          <a:ext cx="1290123" cy="129012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E9EA9-9C6E-4654-843F-3C3347D0ADDE}">
      <dsp:nvSpPr>
        <dsp:cNvPr id="0" name=""/>
        <dsp:cNvSpPr/>
      </dsp:nvSpPr>
      <dsp:spPr>
        <a:xfrm>
          <a:off x="4896530" y="1967626"/>
          <a:ext cx="3273070" cy="129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285750" lvl="0" indent="-285750" algn="just" defTabSz="1066800" rtl="1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ü"/>
          </a:pPr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دانش آموزانی که از لحاظ توانایی، قابلیت و استعداد در یک سطح هستند در یک گروه قرار گیرند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96530" y="1967626"/>
        <a:ext cx="3273070" cy="1290123"/>
      </dsp:txXfrm>
    </dsp:sp>
    <dsp:sp modelId="{2A97C253-9642-4AC1-8FE3-4483E10DA0F8}">
      <dsp:nvSpPr>
        <dsp:cNvPr id="0" name=""/>
        <dsp:cNvSpPr/>
      </dsp:nvSpPr>
      <dsp:spPr>
        <a:xfrm>
          <a:off x="3101961" y="3643277"/>
          <a:ext cx="1290123" cy="129012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AE99E-B565-4B9B-BAE9-E6D4A9D4C8A8}">
      <dsp:nvSpPr>
        <dsp:cNvPr id="0" name=""/>
        <dsp:cNvSpPr/>
      </dsp:nvSpPr>
      <dsp:spPr>
        <a:xfrm>
          <a:off x="4387829" y="3966460"/>
          <a:ext cx="3959956" cy="129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285750" lvl="0" indent="-285750" algn="just" defTabSz="1066800" rtl="1" eaLnBrk="0" fontAlgn="auto" hangingPunct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itchFamily="2" charset="2"/>
            <a:buChar char="ü"/>
          </a:pPr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آموزش انفرادی به معنای آموزش یک شاگرد با معلم نیست بلکه معلم با گروهی از دانش آموزان در تعامل است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87829" y="3966460"/>
        <a:ext cx="3959956" cy="1290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4579B-C121-4277-AEFE-41BCD08076CE}">
      <dsp:nvSpPr>
        <dsp:cNvPr id="0" name=""/>
        <dsp:cNvSpPr/>
      </dsp:nvSpPr>
      <dsp:spPr>
        <a:xfrm>
          <a:off x="929214" y="3239"/>
          <a:ext cx="2509696" cy="15058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ب.سؤال: برگرداندن عناوین کتاب به سؤال</a:t>
          </a:r>
          <a:endParaRPr lang="en-US" sz="28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sp:txBody>
      <dsp:txXfrm>
        <a:off x="929214" y="3239"/>
        <a:ext cx="2509696" cy="1505818"/>
      </dsp:txXfrm>
    </dsp:sp>
    <dsp:sp modelId="{1DFE183A-DE7D-4260-8BC7-C7D9189E50D1}">
      <dsp:nvSpPr>
        <dsp:cNvPr id="0" name=""/>
        <dsp:cNvSpPr/>
      </dsp:nvSpPr>
      <dsp:spPr>
        <a:xfrm>
          <a:off x="3689880" y="3239"/>
          <a:ext cx="2509696" cy="1505818"/>
        </a:xfrm>
        <a:prstGeom prst="rect">
          <a:avLst/>
        </a:prstGeom>
        <a:gradFill rotWithShape="0">
          <a:gsLst>
            <a:gs pos="0">
              <a:schemeClr val="accent5">
                <a:hueOff val="3067613"/>
                <a:satOff val="0"/>
                <a:lumOff val="-10196"/>
                <a:alphaOff val="0"/>
                <a:tint val="50000"/>
                <a:satMod val="300000"/>
              </a:schemeClr>
            </a:gs>
            <a:gs pos="35000">
              <a:schemeClr val="accent5">
                <a:hueOff val="3067613"/>
                <a:satOff val="0"/>
                <a:lumOff val="-10196"/>
                <a:alphaOff val="0"/>
                <a:tint val="37000"/>
                <a:satMod val="300000"/>
              </a:schemeClr>
            </a:gs>
            <a:gs pos="100000">
              <a:schemeClr val="accent5">
                <a:hueOff val="3067613"/>
                <a:satOff val="0"/>
                <a:lumOff val="-1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الف.مطالعه اجمالی: مطالعه عناوین و یادآوری اطلاعات گذشته</a:t>
          </a:r>
          <a:endParaRPr lang="en-US" sz="26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sp:txBody>
      <dsp:txXfrm>
        <a:off x="3689880" y="3239"/>
        <a:ext cx="2509696" cy="1505818"/>
      </dsp:txXfrm>
    </dsp:sp>
    <dsp:sp modelId="{5EED3E55-D64E-4028-8657-D04DC7FF8D7E}">
      <dsp:nvSpPr>
        <dsp:cNvPr id="0" name=""/>
        <dsp:cNvSpPr/>
      </dsp:nvSpPr>
      <dsp:spPr>
        <a:xfrm>
          <a:off x="946681" y="1760027"/>
          <a:ext cx="2509696" cy="1505818"/>
        </a:xfrm>
        <a:prstGeom prst="rect">
          <a:avLst/>
        </a:prstGeom>
        <a:gradFill rotWithShape="0">
          <a:gsLst>
            <a:gs pos="0">
              <a:schemeClr val="accent5">
                <a:hueOff val="6135226"/>
                <a:satOff val="0"/>
                <a:lumOff val="-20392"/>
                <a:alphaOff val="0"/>
                <a:tint val="50000"/>
                <a:satMod val="300000"/>
              </a:schemeClr>
            </a:gs>
            <a:gs pos="35000">
              <a:schemeClr val="accent5">
                <a:hueOff val="6135226"/>
                <a:satOff val="0"/>
                <a:lumOff val="-20392"/>
                <a:alphaOff val="0"/>
                <a:tint val="37000"/>
                <a:satMod val="300000"/>
              </a:schemeClr>
            </a:gs>
            <a:gs pos="100000">
              <a:schemeClr val="accent5">
                <a:hueOff val="6135226"/>
                <a:satOff val="0"/>
                <a:lumOff val="-20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د.از بر خواندن: تلاش برای یافتن پاسخ های دقیق تر سؤالات بدون استفاده از کتاب</a:t>
          </a:r>
          <a:endParaRPr lang="en-US" sz="25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sp:txBody>
      <dsp:txXfrm>
        <a:off x="946681" y="1760027"/>
        <a:ext cx="2509696" cy="1505818"/>
      </dsp:txXfrm>
    </dsp:sp>
    <dsp:sp modelId="{05E98815-A221-42AD-96B5-E3F34DE69097}">
      <dsp:nvSpPr>
        <dsp:cNvPr id="0" name=""/>
        <dsp:cNvSpPr/>
      </dsp:nvSpPr>
      <dsp:spPr>
        <a:xfrm>
          <a:off x="3689880" y="1760027"/>
          <a:ext cx="2509696" cy="1505818"/>
        </a:xfrm>
        <a:prstGeom prst="rect">
          <a:avLst/>
        </a:prstGeom>
        <a:gradFill rotWithShape="0">
          <a:gsLst>
            <a:gs pos="0">
              <a:schemeClr val="accent5">
                <a:hueOff val="9202839"/>
                <a:satOff val="0"/>
                <a:lumOff val="-30588"/>
                <a:alphaOff val="0"/>
                <a:tint val="50000"/>
                <a:satMod val="300000"/>
              </a:schemeClr>
            </a:gs>
            <a:gs pos="35000">
              <a:schemeClr val="accent5">
                <a:hueOff val="9202839"/>
                <a:satOff val="0"/>
                <a:lumOff val="-30588"/>
                <a:alphaOff val="0"/>
                <a:tint val="37000"/>
                <a:satMod val="300000"/>
              </a:schemeClr>
            </a:gs>
            <a:gs pos="100000">
              <a:schemeClr val="accent5">
                <a:hueOff val="9202839"/>
                <a:satOff val="0"/>
                <a:lumOff val="-3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ج.مطالعه: خواندن دقیق متن برای یافتن سؤالات</a:t>
          </a:r>
          <a:endParaRPr lang="en-US" sz="28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sp:txBody>
      <dsp:txXfrm>
        <a:off x="3689880" y="1760027"/>
        <a:ext cx="2509696" cy="1505818"/>
      </dsp:txXfrm>
    </dsp:sp>
    <dsp:sp modelId="{7F1D94CB-3BBE-48DF-972B-89AAF4594DF7}">
      <dsp:nvSpPr>
        <dsp:cNvPr id="0" name=""/>
        <dsp:cNvSpPr/>
      </dsp:nvSpPr>
      <dsp:spPr>
        <a:xfrm>
          <a:off x="2309547" y="3516815"/>
          <a:ext cx="2509696" cy="1505818"/>
        </a:xfrm>
        <a:prstGeom prst="rect">
          <a:avLst/>
        </a:prstGeom>
        <a:gradFill rotWithShape="0">
          <a:gsLst>
            <a:gs pos="0">
              <a:schemeClr val="accent5">
                <a:hueOff val="12270452"/>
                <a:satOff val="0"/>
                <a:lumOff val="-40784"/>
                <a:alphaOff val="0"/>
                <a:tint val="50000"/>
                <a:satMod val="300000"/>
              </a:schemeClr>
            </a:gs>
            <a:gs pos="35000">
              <a:schemeClr val="accent5">
                <a:hueOff val="12270452"/>
                <a:satOff val="0"/>
                <a:lumOff val="-40784"/>
                <a:alphaOff val="0"/>
                <a:tint val="37000"/>
                <a:satMod val="300000"/>
              </a:schemeClr>
            </a:gs>
            <a:gs pos="100000">
              <a:schemeClr val="accent5">
                <a:hueOff val="12270452"/>
                <a:satOff val="0"/>
                <a:lumOff val="-4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 w="1270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anose="02020603050405020304" pitchFamily="18" charset="0"/>
            </a:rPr>
            <a:t>ه.بازنگری: مرور یادداشت ها و به یاد آوردن نکات مهم</a:t>
          </a:r>
          <a:endParaRPr lang="en-US" sz="2800" b="1" kern="1200" dirty="0">
            <a:ln w="12700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+mn-ea"/>
            <a:cs typeface="Times New Roman" panose="02020603050405020304" pitchFamily="18" charset="0"/>
          </a:endParaRPr>
        </a:p>
      </dsp:txBody>
      <dsp:txXfrm>
        <a:off x="2309547" y="3516815"/>
        <a:ext cx="2509696" cy="1505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AB88C-DC87-4C79-86A6-D5852F7340AA}">
      <dsp:nvSpPr>
        <dsp:cNvPr id="0" name=""/>
        <dsp:cNvSpPr/>
      </dsp:nvSpPr>
      <dsp:spPr>
        <a:xfrm>
          <a:off x="1091829" y="0"/>
          <a:ext cx="1964069" cy="17425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هرگاه  هدف فعالیت آموزشی با ارزش، یادگیری بارزتر و کار منظم تر و باعث تشویق دانش آموز به استفاده از منابع بیشتر می شود</a:t>
          </a:r>
          <a:r>
            <a:rPr lang="fa-IR" sz="1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000" kern="1200" dirty="0"/>
        </a:p>
      </dsp:txBody>
      <dsp:txXfrm>
        <a:off x="1379460" y="255184"/>
        <a:ext cx="1388807" cy="1232134"/>
      </dsp:txXfrm>
    </dsp:sp>
    <dsp:sp modelId="{4805DE5A-1046-4B5D-9939-8E9233BC22C6}">
      <dsp:nvSpPr>
        <dsp:cNvPr id="0" name=""/>
        <dsp:cNvSpPr/>
      </dsp:nvSpPr>
      <dsp:spPr>
        <a:xfrm>
          <a:off x="1901400" y="1791132"/>
          <a:ext cx="343956" cy="34395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946991" y="1922661"/>
        <a:ext cx="252774" cy="80898"/>
      </dsp:txXfrm>
    </dsp:sp>
    <dsp:sp modelId="{1DDC8BDB-7B5D-404D-983E-8E7025DAF2DC}">
      <dsp:nvSpPr>
        <dsp:cNvPr id="0" name=""/>
        <dsp:cNvSpPr/>
      </dsp:nvSpPr>
      <dsp:spPr>
        <a:xfrm>
          <a:off x="1138670" y="2183243"/>
          <a:ext cx="1869416" cy="1736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در نتیجه ماحصل یادگیری بهتر از آن چیزی است که دانش آموزان توانایی اش را دارند</a:t>
          </a:r>
          <a:r>
            <a:rPr lang="fa-IR" sz="15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500" kern="1200" dirty="0"/>
        </a:p>
      </dsp:txBody>
      <dsp:txXfrm>
        <a:off x="1412440" y="2437513"/>
        <a:ext cx="1321876" cy="1227723"/>
      </dsp:txXfrm>
    </dsp:sp>
    <dsp:sp modelId="{2D1D7818-B98A-4EE9-95F3-ACABCF8D4A5B}">
      <dsp:nvSpPr>
        <dsp:cNvPr id="0" name=""/>
        <dsp:cNvSpPr/>
      </dsp:nvSpPr>
      <dsp:spPr>
        <a:xfrm rot="424">
          <a:off x="3144732" y="1849594"/>
          <a:ext cx="188325" cy="220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44732" y="1893712"/>
        <a:ext cx="131828" cy="132364"/>
      </dsp:txXfrm>
    </dsp:sp>
    <dsp:sp modelId="{63324375-D710-4AE5-A932-D85C09875052}">
      <dsp:nvSpPr>
        <dsp:cNvPr id="0" name=""/>
        <dsp:cNvSpPr/>
      </dsp:nvSpPr>
      <dsp:spPr>
        <a:xfrm>
          <a:off x="3411230" y="1366963"/>
          <a:ext cx="1186057" cy="11860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i="1" kern="1200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Franklin Gothic Book"/>
              <a:cs typeface="بدر" pitchFamily="2" charset="-78"/>
            </a:rPr>
            <a:t>مطالعه خود هدایت شده و مستقل</a:t>
          </a:r>
          <a:endParaRPr lang="en-US" sz="1600" kern="1200" dirty="0"/>
        </a:p>
      </dsp:txBody>
      <dsp:txXfrm>
        <a:off x="3584924" y="1540657"/>
        <a:ext cx="838669" cy="838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037DF-D7BF-4E5A-BC27-C236560E8BE7}">
      <dsp:nvSpPr>
        <dsp:cNvPr id="0" name=""/>
        <dsp:cNvSpPr/>
      </dsp:nvSpPr>
      <dsp:spPr>
        <a:xfrm>
          <a:off x="1224124" y="237247"/>
          <a:ext cx="3728332" cy="129480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A0131-B135-4759-A943-4F2AB2037343}">
      <dsp:nvSpPr>
        <dsp:cNvPr id="0" name=""/>
        <dsp:cNvSpPr/>
      </dsp:nvSpPr>
      <dsp:spPr>
        <a:xfrm>
          <a:off x="2808312" y="3384375"/>
          <a:ext cx="722544" cy="46242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52483E-8204-4002-8B19-F28BDA995F57}">
      <dsp:nvSpPr>
        <dsp:cNvPr id="0" name=""/>
        <dsp:cNvSpPr/>
      </dsp:nvSpPr>
      <dsp:spPr>
        <a:xfrm>
          <a:off x="1152123" y="3701309"/>
          <a:ext cx="4080806" cy="922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عوامل مؤثر در یادگیری تا حد تسلط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2123" y="3701309"/>
        <a:ext cx="4080806" cy="922978"/>
      </dsp:txXfrm>
    </dsp:sp>
    <dsp:sp modelId="{EF42C493-6C3B-4947-A701-EE35052B9016}">
      <dsp:nvSpPr>
        <dsp:cNvPr id="0" name=""/>
        <dsp:cNvSpPr/>
      </dsp:nvSpPr>
      <dsp:spPr>
        <a:xfrm>
          <a:off x="2629727" y="1568681"/>
          <a:ext cx="1300581" cy="13005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/>
            <a:t>استعداد و توانایی دانش آموز</a:t>
          </a:r>
          <a:endParaRPr lang="en-US" sz="2000" kern="1200" dirty="0"/>
        </a:p>
      </dsp:txBody>
      <dsp:txXfrm>
        <a:off x="2820193" y="1759147"/>
        <a:ext cx="919649" cy="919649"/>
      </dsp:txXfrm>
    </dsp:sp>
    <dsp:sp modelId="{0E7F4EDF-D971-48B4-B685-9EEC4CC10B25}">
      <dsp:nvSpPr>
        <dsp:cNvPr id="0" name=""/>
        <dsp:cNvSpPr/>
      </dsp:nvSpPr>
      <dsp:spPr>
        <a:xfrm>
          <a:off x="1584170" y="562080"/>
          <a:ext cx="1300581" cy="1300581"/>
        </a:xfrm>
        <a:prstGeom prst="ellipse">
          <a:avLst/>
        </a:prstGeom>
        <a:gradFill rotWithShape="0">
          <a:gsLst>
            <a:gs pos="0">
              <a:schemeClr val="accent2">
                <a:hueOff val="-7200000"/>
                <a:satOff val="-50000"/>
                <a:lumOff val="2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50000"/>
                <a:lumOff val="2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50000"/>
                <a:lumOff val="2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/>
            <a:t>انگیزه</a:t>
          </a:r>
          <a:endParaRPr lang="en-US" sz="2000" kern="1200" dirty="0"/>
        </a:p>
      </dsp:txBody>
      <dsp:txXfrm>
        <a:off x="1774636" y="752546"/>
        <a:ext cx="919649" cy="919649"/>
      </dsp:txXfrm>
    </dsp:sp>
    <dsp:sp modelId="{B71EE82C-D78F-46BB-AC21-C087DFF8512B}">
      <dsp:nvSpPr>
        <dsp:cNvPr id="0" name=""/>
        <dsp:cNvSpPr/>
      </dsp:nvSpPr>
      <dsp:spPr>
        <a:xfrm>
          <a:off x="3028572" y="278504"/>
          <a:ext cx="1300581" cy="1300581"/>
        </a:xfrm>
        <a:prstGeom prst="ellipse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کیفیت تدریس</a:t>
          </a:r>
          <a:endParaRPr lang="en-US" sz="2000" kern="1200" dirty="0"/>
        </a:p>
      </dsp:txBody>
      <dsp:txXfrm>
        <a:off x="3219038" y="468970"/>
        <a:ext cx="919649" cy="919649"/>
      </dsp:txXfrm>
    </dsp:sp>
    <dsp:sp modelId="{DD25D3FC-B6AA-4C08-AC91-FF3F0006C25C}">
      <dsp:nvSpPr>
        <dsp:cNvPr id="0" name=""/>
        <dsp:cNvSpPr/>
      </dsp:nvSpPr>
      <dsp:spPr>
        <a:xfrm>
          <a:off x="1080105" y="58037"/>
          <a:ext cx="4046252" cy="32370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6D884-B06B-4332-AD39-5FE04DF796DE}">
      <dsp:nvSpPr>
        <dsp:cNvPr id="0" name=""/>
        <dsp:cNvSpPr/>
      </dsp:nvSpPr>
      <dsp:spPr>
        <a:xfrm>
          <a:off x="3031" y="28286"/>
          <a:ext cx="1378565" cy="259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1" kern="1200" smtClean="0"/>
            <a:t>واحد طرح</a:t>
          </a:r>
          <a:endParaRPr lang="en-US" sz="1800" b="1" i="1" kern="1200" dirty="0"/>
        </a:p>
      </dsp:txBody>
      <dsp:txXfrm>
        <a:off x="3031" y="28286"/>
        <a:ext cx="1378565" cy="551426"/>
      </dsp:txXfrm>
    </dsp:sp>
    <dsp:sp modelId="{1C1C31F4-C157-4900-809B-09DCD0B553F2}">
      <dsp:nvSpPr>
        <dsp:cNvPr id="0" name=""/>
        <dsp:cNvSpPr/>
      </dsp:nvSpPr>
      <dsp:spPr>
        <a:xfrm>
          <a:off x="285388" y="579713"/>
          <a:ext cx="1378565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هدف و رغبت و فعالیت شاگرد اهمیت دارد</a:t>
          </a:r>
          <a:endParaRPr lang="en-US" sz="22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5765" y="620090"/>
        <a:ext cx="1297811" cy="3375246"/>
      </dsp:txXfrm>
    </dsp:sp>
    <dsp:sp modelId="{32508369-C50F-4BF3-A659-8ACE8551AABB}">
      <dsp:nvSpPr>
        <dsp:cNvPr id="0" name=""/>
        <dsp:cNvSpPr/>
      </dsp:nvSpPr>
      <dsp:spPr>
        <a:xfrm rot="21594564">
          <a:off x="1594259" y="130605"/>
          <a:ext cx="450845" cy="343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594259" y="199330"/>
        <a:ext cx="347878" cy="205934"/>
      </dsp:txXfrm>
    </dsp:sp>
    <dsp:sp modelId="{ED0DDF8D-16FA-4060-860E-D9D1D3CF98BA}">
      <dsp:nvSpPr>
        <dsp:cNvPr id="0" name=""/>
        <dsp:cNvSpPr/>
      </dsp:nvSpPr>
      <dsp:spPr>
        <a:xfrm>
          <a:off x="2232248" y="24761"/>
          <a:ext cx="1378565" cy="259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135226"/>
                <a:satOff val="0"/>
                <a:lumOff val="-20392"/>
                <a:alphaOff val="0"/>
                <a:tint val="50000"/>
                <a:satMod val="300000"/>
              </a:schemeClr>
            </a:gs>
            <a:gs pos="35000">
              <a:schemeClr val="accent5">
                <a:hueOff val="6135226"/>
                <a:satOff val="0"/>
                <a:lumOff val="-20392"/>
                <a:alphaOff val="0"/>
                <a:tint val="37000"/>
                <a:satMod val="300000"/>
              </a:schemeClr>
            </a:gs>
            <a:gs pos="100000">
              <a:schemeClr val="accent5">
                <a:hueOff val="6135226"/>
                <a:satOff val="0"/>
                <a:lumOff val="-20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1" kern="1200" smtClean="0"/>
            <a:t>واحد تجربی</a:t>
          </a:r>
          <a:endParaRPr lang="en-US" sz="1800" b="1" i="1" kern="1200" dirty="0"/>
        </a:p>
      </dsp:txBody>
      <dsp:txXfrm>
        <a:off x="2232248" y="24761"/>
        <a:ext cx="1378565" cy="551426"/>
      </dsp:txXfrm>
    </dsp:sp>
    <dsp:sp modelId="{41050C8E-53BF-4CEE-90A7-0BC7E966469B}">
      <dsp:nvSpPr>
        <dsp:cNvPr id="0" name=""/>
        <dsp:cNvSpPr/>
      </dsp:nvSpPr>
      <dsp:spPr>
        <a:xfrm>
          <a:off x="2534056" y="453016"/>
          <a:ext cx="1378565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135226"/>
              <a:satOff val="0"/>
              <a:lumOff val="-20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معلم و شاگرد هر دو باهم به </a:t>
          </a:r>
          <a:r>
            <a:rPr lang="fa-IR" sz="2200" b="1" i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فعالیت </a:t>
          </a:r>
          <a:r>
            <a:rPr lang="fa-IR" sz="22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می پردازد</a:t>
          </a:r>
          <a:endParaRPr lang="en-US" sz="22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74433" y="493393"/>
        <a:ext cx="1297811" cy="3375246"/>
      </dsp:txXfrm>
    </dsp:sp>
    <dsp:sp modelId="{1CB0713B-1F8A-4205-B98C-70C957E356CF}">
      <dsp:nvSpPr>
        <dsp:cNvPr id="0" name=""/>
        <dsp:cNvSpPr/>
      </dsp:nvSpPr>
      <dsp:spPr>
        <a:xfrm rot="5509">
          <a:off x="3816121" y="130645"/>
          <a:ext cx="435253" cy="3432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2270452"/>
                <a:satOff val="0"/>
                <a:lumOff val="-40784"/>
                <a:alphaOff val="0"/>
                <a:tint val="50000"/>
                <a:satMod val="300000"/>
              </a:schemeClr>
            </a:gs>
            <a:gs pos="35000">
              <a:schemeClr val="accent5">
                <a:hueOff val="12270452"/>
                <a:satOff val="0"/>
                <a:lumOff val="-40784"/>
                <a:alphaOff val="0"/>
                <a:tint val="37000"/>
                <a:satMod val="300000"/>
              </a:schemeClr>
            </a:gs>
            <a:gs pos="100000">
              <a:schemeClr val="accent5">
                <a:hueOff val="12270452"/>
                <a:satOff val="0"/>
                <a:lumOff val="-4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816121" y="199206"/>
        <a:ext cx="332286" cy="205934"/>
      </dsp:txXfrm>
    </dsp:sp>
    <dsp:sp modelId="{56C26EFE-87C4-4F4A-A61E-4DC82F2BE513}">
      <dsp:nvSpPr>
        <dsp:cNvPr id="0" name=""/>
        <dsp:cNvSpPr/>
      </dsp:nvSpPr>
      <dsp:spPr>
        <a:xfrm>
          <a:off x="4432046" y="28286"/>
          <a:ext cx="1378565" cy="259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70452"/>
                <a:satOff val="0"/>
                <a:lumOff val="-40784"/>
                <a:alphaOff val="0"/>
                <a:tint val="50000"/>
                <a:satMod val="300000"/>
              </a:schemeClr>
            </a:gs>
            <a:gs pos="35000">
              <a:schemeClr val="accent5">
                <a:hueOff val="12270452"/>
                <a:satOff val="0"/>
                <a:lumOff val="-40784"/>
                <a:alphaOff val="0"/>
                <a:tint val="37000"/>
                <a:satMod val="300000"/>
              </a:schemeClr>
            </a:gs>
            <a:gs pos="100000">
              <a:schemeClr val="accent5">
                <a:hueOff val="12270452"/>
                <a:satOff val="0"/>
                <a:lumOff val="-4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1" kern="1200" smtClean="0"/>
            <a:t>واحد موضوع</a:t>
          </a:r>
          <a:endParaRPr lang="en-US" sz="1800" b="1" i="1" kern="1200" dirty="0"/>
        </a:p>
      </dsp:txBody>
      <dsp:txXfrm>
        <a:off x="4432046" y="28286"/>
        <a:ext cx="1378565" cy="551426"/>
      </dsp:txXfrm>
    </dsp:sp>
    <dsp:sp modelId="{EDEE5CF2-2A10-492E-9D67-2D33DDDBC9BD}">
      <dsp:nvSpPr>
        <dsp:cNvPr id="0" name=""/>
        <dsp:cNvSpPr/>
      </dsp:nvSpPr>
      <dsp:spPr>
        <a:xfrm>
          <a:off x="4714402" y="579713"/>
          <a:ext cx="1378565" cy="34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2270452"/>
              <a:satOff val="0"/>
              <a:lumOff val="-4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i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معلم محور</a:t>
          </a:r>
          <a:endParaRPr lang="en-US" sz="2400" b="1" i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754779" y="620090"/>
        <a:ext cx="1297811" cy="3375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04788" y="0"/>
            <a:ext cx="8782050" cy="6753225"/>
            <a:chOff x="129" y="0"/>
            <a:chExt cx="5532" cy="4254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129" y="411"/>
              <a:ext cx="5532" cy="3843"/>
            </a:xfrm>
            <a:custGeom>
              <a:avLst/>
              <a:gdLst>
                <a:gd name="T0" fmla="*/ 674 w 5532"/>
                <a:gd name="T1" fmla="*/ 2 h 3843"/>
                <a:gd name="T2" fmla="*/ 5531 w 5532"/>
                <a:gd name="T3" fmla="*/ 0 h 3843"/>
                <a:gd name="T4" fmla="*/ 5531 w 5532"/>
                <a:gd name="T5" fmla="*/ 3832 h 3843"/>
                <a:gd name="T6" fmla="*/ 0 w 5532"/>
                <a:gd name="T7" fmla="*/ 3842 h 3843"/>
                <a:gd name="T8" fmla="*/ 6 w 5532"/>
                <a:gd name="T9" fmla="*/ 580 h 3843"/>
                <a:gd name="T10" fmla="*/ 14 w 5532"/>
                <a:gd name="T11" fmla="*/ 547 h 3843"/>
                <a:gd name="T12" fmla="*/ 25 w 5532"/>
                <a:gd name="T13" fmla="*/ 504 h 3843"/>
                <a:gd name="T14" fmla="*/ 36 w 5532"/>
                <a:gd name="T15" fmla="*/ 473 h 3843"/>
                <a:gd name="T16" fmla="*/ 51 w 5532"/>
                <a:gd name="T17" fmla="*/ 458 h 3843"/>
                <a:gd name="T18" fmla="*/ 64 w 5532"/>
                <a:gd name="T19" fmla="*/ 448 h 3843"/>
                <a:gd name="T20" fmla="*/ 656 w 5532"/>
                <a:gd name="T21" fmla="*/ 5 h 3843"/>
                <a:gd name="T22" fmla="*/ 674 w 5532"/>
                <a:gd name="T23" fmla="*/ 2 h 3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2" h="3843">
                  <a:moveTo>
                    <a:pt x="674" y="2"/>
                  </a:moveTo>
                  <a:lnTo>
                    <a:pt x="5531" y="0"/>
                  </a:lnTo>
                  <a:lnTo>
                    <a:pt x="5531" y="3832"/>
                  </a:lnTo>
                  <a:lnTo>
                    <a:pt x="0" y="3842"/>
                  </a:lnTo>
                  <a:lnTo>
                    <a:pt x="6" y="580"/>
                  </a:lnTo>
                  <a:lnTo>
                    <a:pt x="14" y="547"/>
                  </a:lnTo>
                  <a:lnTo>
                    <a:pt x="25" y="504"/>
                  </a:lnTo>
                  <a:lnTo>
                    <a:pt x="36" y="473"/>
                  </a:lnTo>
                  <a:lnTo>
                    <a:pt x="51" y="458"/>
                  </a:lnTo>
                  <a:lnTo>
                    <a:pt x="64" y="448"/>
                  </a:lnTo>
                  <a:lnTo>
                    <a:pt x="656" y="5"/>
                  </a:lnTo>
                  <a:lnTo>
                    <a:pt x="674" y="2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2079" y="0"/>
              <a:ext cx="1640" cy="623"/>
              <a:chOff x="2079" y="0"/>
              <a:chExt cx="1640" cy="623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079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2383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3134" y="320"/>
                <a:ext cx="232" cy="3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Oval 8"/>
              <p:cNvSpPr>
                <a:spLocks noChangeArrowheads="1"/>
              </p:cNvSpPr>
              <p:nvPr/>
            </p:nvSpPr>
            <p:spPr bwMode="auto">
              <a:xfrm>
                <a:off x="2693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Oval 9"/>
              <p:cNvSpPr>
                <a:spLocks noChangeArrowheads="1"/>
              </p:cNvSpPr>
              <p:nvPr/>
            </p:nvSpPr>
            <p:spPr bwMode="auto">
              <a:xfrm>
                <a:off x="2711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737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Oval 11"/>
              <p:cNvSpPr>
                <a:spLocks noChangeArrowheads="1"/>
              </p:cNvSpPr>
              <p:nvPr/>
            </p:nvSpPr>
            <p:spPr bwMode="auto">
              <a:xfrm>
                <a:off x="2738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Oval 12" descr="Walnut"/>
              <p:cNvSpPr>
                <a:spLocks noChangeArrowheads="1"/>
              </p:cNvSpPr>
              <p:nvPr/>
            </p:nvSpPr>
            <p:spPr bwMode="auto">
              <a:xfrm>
                <a:off x="2758" y="60"/>
                <a:ext cx="247" cy="238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2211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2242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2226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241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960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0" name="Freeform 18"/>
          <p:cNvSpPr>
            <a:spLocks/>
          </p:cNvSpPr>
          <p:nvPr/>
        </p:nvSpPr>
        <p:spPr bwMode="auto">
          <a:xfrm>
            <a:off x="273050" y="796925"/>
            <a:ext cx="806450" cy="717550"/>
          </a:xfrm>
          <a:custGeom>
            <a:avLst/>
            <a:gdLst>
              <a:gd name="T0" fmla="*/ 129 w 508"/>
              <a:gd name="T1" fmla="*/ 376 h 452"/>
              <a:gd name="T2" fmla="*/ 272 w 508"/>
              <a:gd name="T3" fmla="*/ 427 h 452"/>
              <a:gd name="T4" fmla="*/ 313 w 508"/>
              <a:gd name="T5" fmla="*/ 451 h 452"/>
              <a:gd name="T6" fmla="*/ 333 w 508"/>
              <a:gd name="T7" fmla="*/ 449 h 452"/>
              <a:gd name="T8" fmla="*/ 348 w 508"/>
              <a:gd name="T9" fmla="*/ 376 h 452"/>
              <a:gd name="T10" fmla="*/ 365 w 508"/>
              <a:gd name="T11" fmla="*/ 332 h 452"/>
              <a:gd name="T12" fmla="*/ 382 w 508"/>
              <a:gd name="T13" fmla="*/ 262 h 452"/>
              <a:gd name="T14" fmla="*/ 394 w 508"/>
              <a:gd name="T15" fmla="*/ 221 h 452"/>
              <a:gd name="T16" fmla="*/ 409 w 508"/>
              <a:gd name="T17" fmla="*/ 181 h 452"/>
              <a:gd name="T18" fmla="*/ 423 w 508"/>
              <a:gd name="T19" fmla="*/ 133 h 452"/>
              <a:gd name="T20" fmla="*/ 445 w 508"/>
              <a:gd name="T21" fmla="*/ 98 h 452"/>
              <a:gd name="T22" fmla="*/ 469 w 508"/>
              <a:gd name="T23" fmla="*/ 48 h 452"/>
              <a:gd name="T24" fmla="*/ 507 w 508"/>
              <a:gd name="T25" fmla="*/ 0 h 452"/>
              <a:gd name="T26" fmla="*/ 25 w 508"/>
              <a:gd name="T27" fmla="*/ 335 h 452"/>
              <a:gd name="T28" fmla="*/ 0 w 508"/>
              <a:gd name="T29" fmla="*/ 358 h 452"/>
              <a:gd name="T30" fmla="*/ 76 w 508"/>
              <a:gd name="T31" fmla="*/ 360 h 452"/>
              <a:gd name="T32" fmla="*/ 129 w 508"/>
              <a:gd name="T33" fmla="*/ 3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8" h="452">
                <a:moveTo>
                  <a:pt x="129" y="376"/>
                </a:moveTo>
                <a:lnTo>
                  <a:pt x="272" y="427"/>
                </a:lnTo>
                <a:lnTo>
                  <a:pt x="313" y="451"/>
                </a:lnTo>
                <a:lnTo>
                  <a:pt x="333" y="449"/>
                </a:lnTo>
                <a:lnTo>
                  <a:pt x="348" y="376"/>
                </a:lnTo>
                <a:lnTo>
                  <a:pt x="365" y="332"/>
                </a:lnTo>
                <a:lnTo>
                  <a:pt x="382" y="262"/>
                </a:lnTo>
                <a:lnTo>
                  <a:pt x="394" y="221"/>
                </a:lnTo>
                <a:lnTo>
                  <a:pt x="409" y="181"/>
                </a:lnTo>
                <a:lnTo>
                  <a:pt x="423" y="133"/>
                </a:lnTo>
                <a:lnTo>
                  <a:pt x="445" y="98"/>
                </a:lnTo>
                <a:lnTo>
                  <a:pt x="469" y="48"/>
                </a:lnTo>
                <a:lnTo>
                  <a:pt x="507" y="0"/>
                </a:lnTo>
                <a:lnTo>
                  <a:pt x="25" y="335"/>
                </a:lnTo>
                <a:lnTo>
                  <a:pt x="0" y="358"/>
                </a:lnTo>
                <a:lnTo>
                  <a:pt x="76" y="360"/>
                </a:lnTo>
                <a:lnTo>
                  <a:pt x="129" y="376"/>
                </a:lnTo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255588" y="654050"/>
            <a:ext cx="984250" cy="766763"/>
          </a:xfrm>
          <a:custGeom>
            <a:avLst/>
            <a:gdLst>
              <a:gd name="T0" fmla="*/ 0 w 620"/>
              <a:gd name="T1" fmla="*/ 477 h 483"/>
              <a:gd name="T2" fmla="*/ 13 w 620"/>
              <a:gd name="T3" fmla="*/ 452 h 483"/>
              <a:gd name="T4" fmla="*/ 56 w 620"/>
              <a:gd name="T5" fmla="*/ 422 h 483"/>
              <a:gd name="T6" fmla="*/ 619 w 620"/>
              <a:gd name="T7" fmla="*/ 0 h 483"/>
              <a:gd name="T8" fmla="*/ 425 w 620"/>
              <a:gd name="T9" fmla="*/ 184 h 483"/>
              <a:gd name="T10" fmla="*/ 329 w 620"/>
              <a:gd name="T11" fmla="*/ 336 h 483"/>
              <a:gd name="T12" fmla="*/ 268 w 620"/>
              <a:gd name="T13" fmla="*/ 482 h 483"/>
              <a:gd name="T14" fmla="*/ 197 w 620"/>
              <a:gd name="T15" fmla="*/ 449 h 483"/>
              <a:gd name="T16" fmla="*/ 119 w 620"/>
              <a:gd name="T17" fmla="*/ 425 h 483"/>
              <a:gd name="T18" fmla="*/ 70 w 620"/>
              <a:gd name="T19" fmla="*/ 429 h 483"/>
              <a:gd name="T20" fmla="*/ 28 w 620"/>
              <a:gd name="T21" fmla="*/ 440 h 483"/>
              <a:gd name="T22" fmla="*/ 0 w 620"/>
              <a:gd name="T23" fmla="*/ 477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" h="483">
                <a:moveTo>
                  <a:pt x="0" y="477"/>
                </a:moveTo>
                <a:lnTo>
                  <a:pt x="13" y="452"/>
                </a:lnTo>
                <a:lnTo>
                  <a:pt x="56" y="422"/>
                </a:lnTo>
                <a:lnTo>
                  <a:pt x="619" y="0"/>
                </a:lnTo>
                <a:lnTo>
                  <a:pt x="425" y="184"/>
                </a:lnTo>
                <a:lnTo>
                  <a:pt x="329" y="336"/>
                </a:lnTo>
                <a:lnTo>
                  <a:pt x="268" y="482"/>
                </a:lnTo>
                <a:lnTo>
                  <a:pt x="197" y="449"/>
                </a:lnTo>
                <a:lnTo>
                  <a:pt x="119" y="425"/>
                </a:lnTo>
                <a:lnTo>
                  <a:pt x="70" y="429"/>
                </a:lnTo>
                <a:lnTo>
                  <a:pt x="28" y="440"/>
                </a:lnTo>
                <a:lnTo>
                  <a:pt x="0" y="477"/>
                </a:lnTo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quarter" idx="2"/>
          </p:nvPr>
        </p:nvSpPr>
        <p:spPr>
          <a:xfrm>
            <a:off x="681038" y="6067425"/>
            <a:ext cx="2300287" cy="393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08325" y="6067425"/>
            <a:ext cx="3124200" cy="393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372225" y="6067425"/>
            <a:ext cx="2311400" cy="3937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1216025"/>
            <a:ext cx="2020887" cy="472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13438" cy="472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>
                  <a:gd name="T0" fmla="*/ 684 w 5526"/>
                  <a:gd name="T1" fmla="*/ 3 h 3828"/>
                  <a:gd name="T2" fmla="*/ 708 w 5526"/>
                  <a:gd name="T3" fmla="*/ 2 h 3828"/>
                  <a:gd name="T4" fmla="*/ 5523 w 5526"/>
                  <a:gd name="T5" fmla="*/ 0 h 3828"/>
                  <a:gd name="T6" fmla="*/ 5525 w 5526"/>
                  <a:gd name="T7" fmla="*/ 3827 h 3828"/>
                  <a:gd name="T8" fmla="*/ 0 w 5526"/>
                  <a:gd name="T9" fmla="*/ 3827 h 3828"/>
                  <a:gd name="T10" fmla="*/ 7 w 5526"/>
                  <a:gd name="T11" fmla="*/ 577 h 3828"/>
                  <a:gd name="T12" fmla="*/ 9 w 5526"/>
                  <a:gd name="T13" fmla="*/ 544 h 3828"/>
                  <a:gd name="T14" fmla="*/ 14 w 5526"/>
                  <a:gd name="T15" fmla="*/ 516 h 3828"/>
                  <a:gd name="T16" fmla="*/ 22 w 5526"/>
                  <a:gd name="T17" fmla="*/ 490 h 3828"/>
                  <a:gd name="T18" fmla="*/ 35 w 5526"/>
                  <a:gd name="T19" fmla="*/ 470 h 3828"/>
                  <a:gd name="T20" fmla="*/ 51 w 5526"/>
                  <a:gd name="T21" fmla="*/ 456 h 3828"/>
                  <a:gd name="T22" fmla="*/ 64 w 5526"/>
                  <a:gd name="T23" fmla="*/ 446 h 3828"/>
                  <a:gd name="T24" fmla="*/ 594 w 5526"/>
                  <a:gd name="T25" fmla="*/ 52 h 3828"/>
                  <a:gd name="T26" fmla="*/ 630 w 5526"/>
                  <a:gd name="T27" fmla="*/ 26 h 3828"/>
                  <a:gd name="T28" fmla="*/ 654 w 5526"/>
                  <a:gd name="T29" fmla="*/ 9 h 3828"/>
                  <a:gd name="T30" fmla="*/ 684 w 5526"/>
                  <a:gd name="T31" fmla="*/ 3 h 3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3" name="Group 5"/>
              <p:cNvGrpSpPr>
                <a:grpSpLocks/>
              </p:cNvGrpSpPr>
              <p:nvPr/>
            </p:nvGrpSpPr>
            <p:grpSpPr bwMode="auto"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2054" name="Freeform 6"/>
                <p:cNvSpPr>
                  <a:spLocks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>
                    <a:gd name="T0" fmla="*/ 154 w 580"/>
                    <a:gd name="T1" fmla="*/ 440 h 533"/>
                    <a:gd name="T2" fmla="*/ 323 w 580"/>
                    <a:gd name="T3" fmla="*/ 493 h 533"/>
                    <a:gd name="T4" fmla="*/ 372 w 580"/>
                    <a:gd name="T5" fmla="*/ 517 h 533"/>
                    <a:gd name="T6" fmla="*/ 411 w 580"/>
                    <a:gd name="T7" fmla="*/ 532 h 533"/>
                    <a:gd name="T8" fmla="*/ 411 w 580"/>
                    <a:gd name="T9" fmla="*/ 497 h 533"/>
                    <a:gd name="T10" fmla="*/ 415 w 580"/>
                    <a:gd name="T11" fmla="*/ 440 h 533"/>
                    <a:gd name="T12" fmla="*/ 425 w 580"/>
                    <a:gd name="T13" fmla="*/ 395 h 533"/>
                    <a:gd name="T14" fmla="*/ 441 w 580"/>
                    <a:gd name="T15" fmla="*/ 326 h 533"/>
                    <a:gd name="T16" fmla="*/ 457 w 580"/>
                    <a:gd name="T17" fmla="*/ 276 h 533"/>
                    <a:gd name="T18" fmla="*/ 474 w 580"/>
                    <a:gd name="T19" fmla="*/ 240 h 533"/>
                    <a:gd name="T20" fmla="*/ 488 w 580"/>
                    <a:gd name="T21" fmla="*/ 190 h 533"/>
                    <a:gd name="T22" fmla="*/ 504 w 580"/>
                    <a:gd name="T23" fmla="*/ 149 h 533"/>
                    <a:gd name="T24" fmla="*/ 525 w 580"/>
                    <a:gd name="T25" fmla="*/ 102 h 533"/>
                    <a:gd name="T26" fmla="*/ 579 w 580"/>
                    <a:gd name="T27" fmla="*/ 0 h 533"/>
                    <a:gd name="T28" fmla="*/ 28 w 580"/>
                    <a:gd name="T29" fmla="*/ 398 h 533"/>
                    <a:gd name="T30" fmla="*/ 0 w 580"/>
                    <a:gd name="T31" fmla="*/ 420 h 533"/>
                    <a:gd name="T32" fmla="*/ 90 w 580"/>
                    <a:gd name="T33" fmla="*/ 423 h 533"/>
                    <a:gd name="T34" fmla="*/ 154 w 580"/>
                    <a:gd name="T35" fmla="*/ 440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Freeform 7"/>
                <p:cNvSpPr>
                  <a:spLocks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>
                    <a:gd name="T0" fmla="*/ 0 w 620"/>
                    <a:gd name="T1" fmla="*/ 472 h 473"/>
                    <a:gd name="T2" fmla="*/ 15 w 620"/>
                    <a:gd name="T3" fmla="*/ 445 h 473"/>
                    <a:gd name="T4" fmla="*/ 61 w 620"/>
                    <a:gd name="T5" fmla="*/ 411 h 473"/>
                    <a:gd name="T6" fmla="*/ 619 w 620"/>
                    <a:gd name="T7" fmla="*/ 0 h 473"/>
                    <a:gd name="T8" fmla="*/ 466 w 620"/>
                    <a:gd name="T9" fmla="*/ 153 h 473"/>
                    <a:gd name="T10" fmla="*/ 366 w 620"/>
                    <a:gd name="T11" fmla="*/ 315 h 473"/>
                    <a:gd name="T12" fmla="*/ 301 w 620"/>
                    <a:gd name="T13" fmla="*/ 467 h 473"/>
                    <a:gd name="T14" fmla="*/ 222 w 620"/>
                    <a:gd name="T15" fmla="*/ 435 h 473"/>
                    <a:gd name="T16" fmla="*/ 132 w 620"/>
                    <a:gd name="T17" fmla="*/ 413 h 473"/>
                    <a:gd name="T18" fmla="*/ 76 w 620"/>
                    <a:gd name="T19" fmla="*/ 420 h 473"/>
                    <a:gd name="T20" fmla="*/ 30 w 620"/>
                    <a:gd name="T21" fmla="*/ 432 h 473"/>
                    <a:gd name="T22" fmla="*/ 0 w 620"/>
                    <a:gd name="T23" fmla="*/ 472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Oval 15"/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Oval 16" descr="Walnut"/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216025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41575"/>
            <a:ext cx="80645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67425"/>
            <a:ext cx="2387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67425"/>
            <a:ext cx="3225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3500" y="6067425"/>
            <a:ext cx="2133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>
              <a:gd name="T0" fmla="*/ 10 w 1290"/>
              <a:gd name="T1" fmla="*/ 0 h 57"/>
              <a:gd name="T2" fmla="*/ 0 w 1290"/>
              <a:gd name="T3" fmla="*/ 19 h 57"/>
              <a:gd name="T4" fmla="*/ 2 w 1290"/>
              <a:gd name="T5" fmla="*/ 40 h 57"/>
              <a:gd name="T6" fmla="*/ 28 w 1290"/>
              <a:gd name="T7" fmla="*/ 50 h 57"/>
              <a:gd name="T8" fmla="*/ 148 w 1290"/>
              <a:gd name="T9" fmla="*/ 53 h 57"/>
              <a:gd name="T10" fmla="*/ 297 w 1290"/>
              <a:gd name="T11" fmla="*/ 53 h 57"/>
              <a:gd name="T12" fmla="*/ 468 w 1290"/>
              <a:gd name="T13" fmla="*/ 53 h 57"/>
              <a:gd name="T14" fmla="*/ 667 w 1290"/>
              <a:gd name="T15" fmla="*/ 53 h 57"/>
              <a:gd name="T16" fmla="*/ 830 w 1290"/>
              <a:gd name="T17" fmla="*/ 53 h 57"/>
              <a:gd name="T18" fmla="*/ 993 w 1290"/>
              <a:gd name="T19" fmla="*/ 55 h 57"/>
              <a:gd name="T20" fmla="*/ 1139 w 1290"/>
              <a:gd name="T21" fmla="*/ 53 h 57"/>
              <a:gd name="T22" fmla="*/ 1226 w 1290"/>
              <a:gd name="T23" fmla="*/ 56 h 57"/>
              <a:gd name="T24" fmla="*/ 1279 w 1290"/>
              <a:gd name="T25" fmla="*/ 47 h 57"/>
              <a:gd name="T26" fmla="*/ 1289 w 1290"/>
              <a:gd name="T27" fmla="*/ 25 h 57"/>
              <a:gd name="T28" fmla="*/ 1275 w 1290"/>
              <a:gd name="T29" fmla="*/ 14 h 57"/>
              <a:gd name="T30" fmla="*/ 1274 w 1290"/>
              <a:gd name="T31" fmla="*/ 27 h 57"/>
              <a:gd name="T32" fmla="*/ 1261 w 1290"/>
              <a:gd name="T33" fmla="*/ 35 h 57"/>
              <a:gd name="T34" fmla="*/ 1236 w 1290"/>
              <a:gd name="T35" fmla="*/ 38 h 57"/>
              <a:gd name="T36" fmla="*/ 1196 w 1290"/>
              <a:gd name="T37" fmla="*/ 40 h 57"/>
              <a:gd name="T38" fmla="*/ 1121 w 1290"/>
              <a:gd name="T39" fmla="*/ 40 h 57"/>
              <a:gd name="T40" fmla="*/ 973 w 1290"/>
              <a:gd name="T41" fmla="*/ 40 h 57"/>
              <a:gd name="T42" fmla="*/ 844 w 1290"/>
              <a:gd name="T43" fmla="*/ 40 h 57"/>
              <a:gd name="T44" fmla="*/ 712 w 1290"/>
              <a:gd name="T45" fmla="*/ 38 h 57"/>
              <a:gd name="T46" fmla="*/ 584 w 1290"/>
              <a:gd name="T47" fmla="*/ 40 h 57"/>
              <a:gd name="T48" fmla="*/ 432 w 1290"/>
              <a:gd name="T49" fmla="*/ 42 h 57"/>
              <a:gd name="T50" fmla="*/ 315 w 1290"/>
              <a:gd name="T51" fmla="*/ 43 h 57"/>
              <a:gd name="T52" fmla="*/ 226 w 1290"/>
              <a:gd name="T53" fmla="*/ 40 h 57"/>
              <a:gd name="T54" fmla="*/ 141 w 1290"/>
              <a:gd name="T55" fmla="*/ 42 h 57"/>
              <a:gd name="T56" fmla="*/ 78 w 1290"/>
              <a:gd name="T57" fmla="*/ 40 h 57"/>
              <a:gd name="T58" fmla="*/ 41 w 1290"/>
              <a:gd name="T59" fmla="*/ 40 h 57"/>
              <a:gd name="T60" fmla="*/ 20 w 1290"/>
              <a:gd name="T61" fmla="*/ 35 h 57"/>
              <a:gd name="T62" fmla="*/ 14 w 1290"/>
              <a:gd name="T63" fmla="*/ 22 h 57"/>
              <a:gd name="T64" fmla="*/ 10 w 1290"/>
              <a:gd name="T65" fmla="*/ 4 h 57"/>
              <a:gd name="T66" fmla="*/ 5 w 1290"/>
              <a:gd name="T67" fmla="*/ 5 h 57"/>
              <a:gd name="T68" fmla="*/ 7 w 1290"/>
              <a:gd name="T69" fmla="*/ 6 h 57"/>
              <a:gd name="T70" fmla="*/ 10 w 1290"/>
              <a:gd name="T71" fmla="*/ 0 h 57"/>
              <a:gd name="T72" fmla="*/ 10 w 1290"/>
              <a:gd name="T73" fmla="*/ 4 h 57"/>
              <a:gd name="T74" fmla="*/ 9 w 1290"/>
              <a:gd name="T75" fmla="*/ 6 h 57"/>
              <a:gd name="T76" fmla="*/ 10 w 1290"/>
              <a:gd name="T77" fmla="*/ 0 h 57"/>
              <a:gd name="T78" fmla="*/ 10 w 1290"/>
              <a:gd name="T79" fmla="*/ 4 h 57"/>
              <a:gd name="T80" fmla="*/ 9 w 1290"/>
              <a:gd name="T81" fmla="*/ 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664" y="1412776"/>
            <a:ext cx="4990636" cy="2088233"/>
          </a:xfrm>
          <a:prstGeom prst="rect">
            <a:avLst/>
          </a:prstGeom>
          <a:ln w="2857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320862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بدر" pitchFamily="2" charset="-78"/>
              </a:rPr>
              <a:t>فصل یازدهم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بدر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86916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بدر" pitchFamily="2" charset="-78"/>
              </a:rPr>
              <a:t>روش جدید تدریس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بدر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509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از </a:t>
            </a:r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حسن توجه </a:t>
            </a:r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شما کمال تشکر را داریم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74728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تهیه </a:t>
            </a:r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کنندگان </a:t>
            </a:r>
            <a:endParaRPr lang="en-US" sz="28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 rtl="1"/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مریم کیانی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 rtl="1"/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مریم </a:t>
            </a:r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پارسایی</a:t>
            </a:r>
            <a:endParaRPr lang="en-US" sz="28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 rtl="1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الهام </a:t>
            </a:r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احمدپور</a:t>
            </a:r>
          </a:p>
          <a:p>
            <a:pPr algn="ctr" rtl="1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سمانه </a:t>
            </a:r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زازرانی</a:t>
            </a:r>
          </a:p>
          <a:p>
            <a:pPr algn="ctr" rtl="1"/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مرجان صارم </a:t>
            </a:r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سنگری</a:t>
            </a:r>
            <a:endParaRPr lang="en-US" sz="28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 rtl="1"/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بهناز رستمی</a:t>
            </a:r>
          </a:p>
          <a:p>
            <a:pPr algn="ctr" rtl="1"/>
            <a:endParaRPr lang="fa-IR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2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4190472"/>
              </p:ext>
            </p:extLst>
          </p:nvPr>
        </p:nvGraphicFramePr>
        <p:xfrm>
          <a:off x="1403648" y="1412776"/>
          <a:ext cx="6264696" cy="412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6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3365895"/>
              </p:ext>
            </p:extLst>
          </p:nvPr>
        </p:nvGraphicFramePr>
        <p:xfrm>
          <a:off x="107504" y="1196752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9807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روش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آموزش </a:t>
            </a: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انفرادی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05273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بدر" pitchFamily="2" charset="-78"/>
              </a:rPr>
              <a:t>هدف آموزش انفرادی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بدر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772816"/>
            <a:ext cx="5364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رعایت تفاوت های فردی</a:t>
            </a: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 رشد استقلال در عمل و یادگیری؛ </a:t>
            </a:r>
            <a:r>
              <a:rPr lang="fa-IR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هدف این روش: به </a:t>
            </a:r>
            <a:r>
              <a:rPr lang="fa-IR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دانش آموزان یاد می دهد که چگونه یاد بگیرند</a:t>
            </a: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عادت به مطالعه</a:t>
            </a: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ایجاد مهارت در </a:t>
            </a:r>
            <a:r>
              <a:rPr lang="fa-IR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مطالعه</a:t>
            </a:r>
          </a:p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مطالعه خود هدایت شده و مستقل</a:t>
            </a:r>
            <a:endParaRPr lang="en-US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/>
              <a:cs typeface="بدر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1837"/>
            <a:ext cx="3240360" cy="46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240360" cy="6048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8024" y="1124744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800" b="1" i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ایجاد مهارت در مطالعه</a:t>
            </a:r>
            <a:endParaRPr lang="en-US" sz="2800" b="1" i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Book"/>
              <a:cs typeface="بدر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3342237"/>
              </p:ext>
            </p:extLst>
          </p:nvPr>
        </p:nvGraphicFramePr>
        <p:xfrm>
          <a:off x="2627784" y="1628800"/>
          <a:ext cx="7128792" cy="502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268760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2800" b="1" i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Book"/>
                <a:cs typeface="بدر" pitchFamily="2" charset="-78"/>
              </a:rPr>
              <a:t>مطالعه خود هدایت شده و مستقل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3552687" cy="615828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99852860"/>
              </p:ext>
            </p:extLst>
          </p:nvPr>
        </p:nvGraphicFramePr>
        <p:xfrm>
          <a:off x="3347864" y="1844824"/>
          <a:ext cx="568863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1700808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روش های آموزش انفرادی</a:t>
            </a:r>
          </a:p>
          <a:p>
            <a:pPr algn="r" rtl="1"/>
            <a:endParaRPr lang="fa-IR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rtl="1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ا. یادگیری تا حد تسلط</a:t>
            </a:r>
          </a:p>
          <a:p>
            <a:pPr algn="r" rtl="1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2. تدریس خصوصی</a:t>
            </a:r>
          </a:p>
          <a:p>
            <a:pPr algn="r" rtl="1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3. آموزش به وسیله رایانه</a:t>
            </a:r>
          </a:p>
          <a:p>
            <a:pPr algn="r" rtl="1"/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4. آموزش انفرادی تجویز شده (آموزش برنامه ایی)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470596" cy="508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7285915"/>
              </p:ext>
            </p:extLst>
          </p:nvPr>
        </p:nvGraphicFramePr>
        <p:xfrm>
          <a:off x="3275856" y="1268760"/>
          <a:ext cx="628836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528392" cy="50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198057" cy="504056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6498888"/>
              </p:ext>
            </p:extLst>
          </p:nvPr>
        </p:nvGraphicFramePr>
        <p:xfrm>
          <a:off x="284380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10527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روش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واحدها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pboard_format1">
  <a:themeElements>
    <a:clrScheme name="Office Theme 5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649</TotalTime>
  <Words>321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Times New Roman</vt:lpstr>
      <vt:lpstr>Wingdings</vt:lpstr>
      <vt:lpstr>بدر</vt:lpstr>
      <vt:lpstr>clipboard_format1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rostami</dc:creator>
  <cp:lastModifiedBy>milad</cp:lastModifiedBy>
  <cp:revision>89</cp:revision>
  <cp:lastPrinted>1601-01-01T00:00:00Z</cp:lastPrinted>
  <dcterms:created xsi:type="dcterms:W3CDTF">2016-02-08T08:21:32Z</dcterms:created>
  <dcterms:modified xsi:type="dcterms:W3CDTF">2017-02-19T16:41:36Z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