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70" r:id="rId2"/>
    <p:sldId id="273" r:id="rId3"/>
    <p:sldId id="257" r:id="rId4"/>
    <p:sldId id="258" r:id="rId5"/>
    <p:sldId id="259" r:id="rId6"/>
    <p:sldId id="260" r:id="rId7"/>
    <p:sldId id="261" r:id="rId8"/>
    <p:sldId id="262" r:id="rId9"/>
    <p:sldId id="265" r:id="rId10"/>
    <p:sldId id="263" r:id="rId11"/>
    <p:sldId id="264" r:id="rId12"/>
    <p:sldId id="266" r:id="rId13"/>
    <p:sldId id="274" r:id="rId14"/>
    <p:sldId id="269" r:id="rId15"/>
    <p:sldId id="268" r:id="rId16"/>
    <p:sldId id="267" r:id="rId17"/>
    <p:sldId id="275" r:id="rId18"/>
    <p:sldId id="276" r:id="rId19"/>
    <p:sldId id="277" r:id="rId20"/>
    <p:sldId id="272" r:id="rId21"/>
    <p:sldId id="271" r:id="rId2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CE0"/>
    <a:srgbClr val="CC3399"/>
    <a:srgbClr val="F6C2F4"/>
    <a:srgbClr val="EE96EA"/>
    <a:srgbClr val="F5BDF2"/>
    <a:srgbClr val="FF3399"/>
    <a:srgbClr val="CC00CC"/>
    <a:srgbClr val="F1A5ED"/>
    <a:srgbClr val="ED5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434" autoAdjust="0"/>
  </p:normalViewPr>
  <p:slideViewPr>
    <p:cSldViewPr snapToGrid="0">
      <p:cViewPr varScale="1">
        <p:scale>
          <a:sx n="70" d="100"/>
          <a:sy n="70" d="100"/>
        </p:scale>
        <p:origin x="7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7D010-069C-4BB4-BB2F-3BB1DE600934}" type="doc">
      <dgm:prSet loTypeId="urn:microsoft.com/office/officeart/2005/8/layout/process1" loCatId="process" qsTypeId="urn:microsoft.com/office/officeart/2005/8/quickstyle/simple1" qsCatId="simple" csTypeId="urn:microsoft.com/office/officeart/2005/8/colors/accent1_2" csCatId="accent1" phldr="1"/>
      <dgm:spPr/>
    </dgm:pt>
    <dgm:pt modelId="{389AF6F7-8343-4C30-A80A-D3B1446B38EB}">
      <dgm:prSet phldrT="[Text]"/>
      <dgm:spPr/>
      <dgm:t>
        <a:bodyPr/>
        <a:lstStyle/>
        <a:p>
          <a:pPr rtl="1"/>
          <a:r>
            <a:rPr lang="fa-IR" dirty="0" smtClean="0">
              <a:cs typeface="B Titr" panose="00000700000000000000" pitchFamily="2" charset="-78"/>
            </a:rPr>
            <a:t>اهداف کلی</a:t>
          </a:r>
          <a:endParaRPr lang="fa-IR" dirty="0">
            <a:cs typeface="B Titr" panose="00000700000000000000" pitchFamily="2" charset="-78"/>
          </a:endParaRPr>
        </a:p>
      </dgm:t>
    </dgm:pt>
    <dgm:pt modelId="{CD1BB5BE-93E8-4EBA-86BF-C1E2E4458BBC}" type="parTrans" cxnId="{638B53ED-71A2-4141-AC17-DA53B2BF150B}">
      <dgm:prSet/>
      <dgm:spPr/>
      <dgm:t>
        <a:bodyPr/>
        <a:lstStyle/>
        <a:p>
          <a:pPr rtl="1"/>
          <a:endParaRPr lang="fa-IR"/>
        </a:p>
      </dgm:t>
    </dgm:pt>
    <dgm:pt modelId="{4350577E-A9B0-46CD-90A4-A15123ED4041}" type="sibTrans" cxnId="{638B53ED-71A2-4141-AC17-DA53B2BF150B}">
      <dgm:prSet/>
      <dgm:spPr/>
      <dgm:t>
        <a:bodyPr/>
        <a:lstStyle/>
        <a:p>
          <a:pPr rtl="1"/>
          <a:endParaRPr lang="fa-IR"/>
        </a:p>
      </dgm:t>
    </dgm:pt>
    <dgm:pt modelId="{81D6797A-FF71-4807-8B57-26FC4E569A81}">
      <dgm:prSet phldrT="[Text]"/>
      <dgm:spPr/>
      <dgm:t>
        <a:bodyPr/>
        <a:lstStyle/>
        <a:p>
          <a:pPr rtl="1"/>
          <a:r>
            <a:rPr lang="fa-IR" dirty="0" smtClean="0">
              <a:cs typeface="B Titr" panose="00000700000000000000" pitchFamily="2" charset="-78"/>
            </a:rPr>
            <a:t>اهداف جزیی</a:t>
          </a:r>
          <a:endParaRPr lang="fa-IR" dirty="0">
            <a:cs typeface="B Titr" panose="00000700000000000000" pitchFamily="2" charset="-78"/>
          </a:endParaRPr>
        </a:p>
      </dgm:t>
    </dgm:pt>
    <dgm:pt modelId="{091E85E4-809B-4084-A21E-4860214ED17C}" type="parTrans" cxnId="{98EAC575-69F5-43BD-B85E-618CA0B396DD}">
      <dgm:prSet/>
      <dgm:spPr/>
      <dgm:t>
        <a:bodyPr/>
        <a:lstStyle/>
        <a:p>
          <a:pPr rtl="1"/>
          <a:endParaRPr lang="fa-IR"/>
        </a:p>
      </dgm:t>
    </dgm:pt>
    <dgm:pt modelId="{8B391E3C-309C-4B88-B5D6-45A5EEF52851}" type="sibTrans" cxnId="{98EAC575-69F5-43BD-B85E-618CA0B396DD}">
      <dgm:prSet/>
      <dgm:spPr/>
      <dgm:t>
        <a:bodyPr/>
        <a:lstStyle/>
        <a:p>
          <a:pPr rtl="1"/>
          <a:endParaRPr lang="fa-IR"/>
        </a:p>
      </dgm:t>
    </dgm:pt>
    <dgm:pt modelId="{C86FB8C6-3F7E-4AAD-B784-65DC2E8E6C0C}">
      <dgm:prSet phldrT="[Text]"/>
      <dgm:spPr/>
      <dgm:t>
        <a:bodyPr/>
        <a:lstStyle/>
        <a:p>
          <a:pPr rtl="1"/>
          <a:r>
            <a:rPr lang="fa-IR" dirty="0" smtClean="0">
              <a:cs typeface="B Titr" panose="00000700000000000000" pitchFamily="2" charset="-78"/>
            </a:rPr>
            <a:t>هدف های رفتاری</a:t>
          </a:r>
          <a:endParaRPr lang="fa-IR" dirty="0">
            <a:cs typeface="B Titr" panose="00000700000000000000" pitchFamily="2" charset="-78"/>
          </a:endParaRPr>
        </a:p>
      </dgm:t>
    </dgm:pt>
    <dgm:pt modelId="{21A642FF-3EF5-4CCB-BDC1-013A1760D54C}" type="parTrans" cxnId="{A9394F3F-DF6C-47E3-9355-C6E70F1505EE}">
      <dgm:prSet/>
      <dgm:spPr/>
      <dgm:t>
        <a:bodyPr/>
        <a:lstStyle/>
        <a:p>
          <a:pPr rtl="1"/>
          <a:endParaRPr lang="fa-IR"/>
        </a:p>
      </dgm:t>
    </dgm:pt>
    <dgm:pt modelId="{31134C99-0C35-41E0-B2D3-92DF31376C2E}" type="sibTrans" cxnId="{A9394F3F-DF6C-47E3-9355-C6E70F1505EE}">
      <dgm:prSet/>
      <dgm:spPr/>
      <dgm:t>
        <a:bodyPr/>
        <a:lstStyle/>
        <a:p>
          <a:pPr rtl="1"/>
          <a:endParaRPr lang="fa-IR"/>
        </a:p>
      </dgm:t>
    </dgm:pt>
    <dgm:pt modelId="{32213DF4-307F-4308-9DC5-A397EDCF2141}" type="pres">
      <dgm:prSet presAssocID="{4B77D010-069C-4BB4-BB2F-3BB1DE600934}" presName="Name0" presStyleCnt="0">
        <dgm:presLayoutVars>
          <dgm:dir/>
          <dgm:resizeHandles val="exact"/>
        </dgm:presLayoutVars>
      </dgm:prSet>
      <dgm:spPr/>
    </dgm:pt>
    <dgm:pt modelId="{2C9C9F2E-8D9E-423C-A406-14983F0F9559}" type="pres">
      <dgm:prSet presAssocID="{389AF6F7-8343-4C30-A80A-D3B1446B38EB}" presName="node" presStyleLbl="node1" presStyleIdx="0" presStyleCnt="3">
        <dgm:presLayoutVars>
          <dgm:bulletEnabled val="1"/>
        </dgm:presLayoutVars>
      </dgm:prSet>
      <dgm:spPr/>
      <dgm:t>
        <a:bodyPr/>
        <a:lstStyle/>
        <a:p>
          <a:endParaRPr lang="en-US"/>
        </a:p>
      </dgm:t>
    </dgm:pt>
    <dgm:pt modelId="{3A4E48B1-3326-490C-BB38-23E5F9223E84}" type="pres">
      <dgm:prSet presAssocID="{4350577E-A9B0-46CD-90A4-A15123ED4041}" presName="sibTrans" presStyleLbl="sibTrans2D1" presStyleIdx="0" presStyleCnt="2"/>
      <dgm:spPr/>
      <dgm:t>
        <a:bodyPr/>
        <a:lstStyle/>
        <a:p>
          <a:endParaRPr lang="en-US"/>
        </a:p>
      </dgm:t>
    </dgm:pt>
    <dgm:pt modelId="{D606B988-06C0-4AC5-A596-87032B2CD716}" type="pres">
      <dgm:prSet presAssocID="{4350577E-A9B0-46CD-90A4-A15123ED4041}" presName="connectorText" presStyleLbl="sibTrans2D1" presStyleIdx="0" presStyleCnt="2"/>
      <dgm:spPr/>
      <dgm:t>
        <a:bodyPr/>
        <a:lstStyle/>
        <a:p>
          <a:endParaRPr lang="en-US"/>
        </a:p>
      </dgm:t>
    </dgm:pt>
    <dgm:pt modelId="{502CB1CE-7D63-4FF3-99E8-53BFEE55CD5C}" type="pres">
      <dgm:prSet presAssocID="{81D6797A-FF71-4807-8B57-26FC4E569A81}" presName="node" presStyleLbl="node1" presStyleIdx="1" presStyleCnt="3">
        <dgm:presLayoutVars>
          <dgm:bulletEnabled val="1"/>
        </dgm:presLayoutVars>
      </dgm:prSet>
      <dgm:spPr/>
      <dgm:t>
        <a:bodyPr/>
        <a:lstStyle/>
        <a:p>
          <a:endParaRPr lang="en-US"/>
        </a:p>
      </dgm:t>
    </dgm:pt>
    <dgm:pt modelId="{F527ABEC-8329-4887-A858-15CFCC6B4D9B}" type="pres">
      <dgm:prSet presAssocID="{8B391E3C-309C-4B88-B5D6-45A5EEF52851}" presName="sibTrans" presStyleLbl="sibTrans2D1" presStyleIdx="1" presStyleCnt="2"/>
      <dgm:spPr/>
      <dgm:t>
        <a:bodyPr/>
        <a:lstStyle/>
        <a:p>
          <a:endParaRPr lang="en-US"/>
        </a:p>
      </dgm:t>
    </dgm:pt>
    <dgm:pt modelId="{156FBC89-5A79-4CC2-BE15-796D187DDE7F}" type="pres">
      <dgm:prSet presAssocID="{8B391E3C-309C-4B88-B5D6-45A5EEF52851}" presName="connectorText" presStyleLbl="sibTrans2D1" presStyleIdx="1" presStyleCnt="2"/>
      <dgm:spPr/>
      <dgm:t>
        <a:bodyPr/>
        <a:lstStyle/>
        <a:p>
          <a:endParaRPr lang="en-US"/>
        </a:p>
      </dgm:t>
    </dgm:pt>
    <dgm:pt modelId="{F47F7362-2FB2-43AF-B3AB-FF37DA1F268D}" type="pres">
      <dgm:prSet presAssocID="{C86FB8C6-3F7E-4AAD-B784-65DC2E8E6C0C}" presName="node" presStyleLbl="node1" presStyleIdx="2" presStyleCnt="3">
        <dgm:presLayoutVars>
          <dgm:bulletEnabled val="1"/>
        </dgm:presLayoutVars>
      </dgm:prSet>
      <dgm:spPr/>
      <dgm:t>
        <a:bodyPr/>
        <a:lstStyle/>
        <a:p>
          <a:endParaRPr lang="en-US"/>
        </a:p>
      </dgm:t>
    </dgm:pt>
  </dgm:ptLst>
  <dgm:cxnLst>
    <dgm:cxn modelId="{DC8718C2-ED4B-42D6-8448-89148A8A5F4A}" type="presOf" srcId="{C86FB8C6-3F7E-4AAD-B784-65DC2E8E6C0C}" destId="{F47F7362-2FB2-43AF-B3AB-FF37DA1F268D}" srcOrd="0" destOrd="0" presId="urn:microsoft.com/office/officeart/2005/8/layout/process1"/>
    <dgm:cxn modelId="{98EAC575-69F5-43BD-B85E-618CA0B396DD}" srcId="{4B77D010-069C-4BB4-BB2F-3BB1DE600934}" destId="{81D6797A-FF71-4807-8B57-26FC4E569A81}" srcOrd="1" destOrd="0" parTransId="{091E85E4-809B-4084-A21E-4860214ED17C}" sibTransId="{8B391E3C-309C-4B88-B5D6-45A5EEF52851}"/>
    <dgm:cxn modelId="{638B53ED-71A2-4141-AC17-DA53B2BF150B}" srcId="{4B77D010-069C-4BB4-BB2F-3BB1DE600934}" destId="{389AF6F7-8343-4C30-A80A-D3B1446B38EB}" srcOrd="0" destOrd="0" parTransId="{CD1BB5BE-93E8-4EBA-86BF-C1E2E4458BBC}" sibTransId="{4350577E-A9B0-46CD-90A4-A15123ED4041}"/>
    <dgm:cxn modelId="{3A44E391-1C32-404C-8316-8EF249DA0511}" type="presOf" srcId="{8B391E3C-309C-4B88-B5D6-45A5EEF52851}" destId="{156FBC89-5A79-4CC2-BE15-796D187DDE7F}" srcOrd="1" destOrd="0" presId="urn:microsoft.com/office/officeart/2005/8/layout/process1"/>
    <dgm:cxn modelId="{031E93AD-FE31-4EC8-99AC-7019FF629B1F}" type="presOf" srcId="{4350577E-A9B0-46CD-90A4-A15123ED4041}" destId="{3A4E48B1-3326-490C-BB38-23E5F9223E84}" srcOrd="0" destOrd="0" presId="urn:microsoft.com/office/officeart/2005/8/layout/process1"/>
    <dgm:cxn modelId="{8656DEF9-B2BE-43C3-B43C-C1F5E4EFD06B}" type="presOf" srcId="{81D6797A-FF71-4807-8B57-26FC4E569A81}" destId="{502CB1CE-7D63-4FF3-99E8-53BFEE55CD5C}" srcOrd="0" destOrd="0" presId="urn:microsoft.com/office/officeart/2005/8/layout/process1"/>
    <dgm:cxn modelId="{4FE20264-6EE3-4749-B258-217EB2C2AC14}" type="presOf" srcId="{389AF6F7-8343-4C30-A80A-D3B1446B38EB}" destId="{2C9C9F2E-8D9E-423C-A406-14983F0F9559}" srcOrd="0" destOrd="0" presId="urn:microsoft.com/office/officeart/2005/8/layout/process1"/>
    <dgm:cxn modelId="{A9394F3F-DF6C-47E3-9355-C6E70F1505EE}" srcId="{4B77D010-069C-4BB4-BB2F-3BB1DE600934}" destId="{C86FB8C6-3F7E-4AAD-B784-65DC2E8E6C0C}" srcOrd="2" destOrd="0" parTransId="{21A642FF-3EF5-4CCB-BDC1-013A1760D54C}" sibTransId="{31134C99-0C35-41E0-B2D3-92DF31376C2E}"/>
    <dgm:cxn modelId="{F6B597CB-CEB8-4406-929D-15F18B801351}" type="presOf" srcId="{4350577E-A9B0-46CD-90A4-A15123ED4041}" destId="{D606B988-06C0-4AC5-A596-87032B2CD716}" srcOrd="1" destOrd="0" presId="urn:microsoft.com/office/officeart/2005/8/layout/process1"/>
    <dgm:cxn modelId="{29A94682-E79A-4616-97E5-EB9E22422B2B}" type="presOf" srcId="{8B391E3C-309C-4B88-B5D6-45A5EEF52851}" destId="{F527ABEC-8329-4887-A858-15CFCC6B4D9B}" srcOrd="0" destOrd="0" presId="urn:microsoft.com/office/officeart/2005/8/layout/process1"/>
    <dgm:cxn modelId="{88E52B7C-DBE5-4362-840C-6FA8FA3EB2ED}" type="presOf" srcId="{4B77D010-069C-4BB4-BB2F-3BB1DE600934}" destId="{32213DF4-307F-4308-9DC5-A397EDCF2141}" srcOrd="0" destOrd="0" presId="urn:microsoft.com/office/officeart/2005/8/layout/process1"/>
    <dgm:cxn modelId="{F18362C6-59C6-4137-BF29-F4AD7FF8733D}" type="presParOf" srcId="{32213DF4-307F-4308-9DC5-A397EDCF2141}" destId="{2C9C9F2E-8D9E-423C-A406-14983F0F9559}" srcOrd="0" destOrd="0" presId="urn:microsoft.com/office/officeart/2005/8/layout/process1"/>
    <dgm:cxn modelId="{4379D4C7-9967-49BE-9A09-0241A307AFD4}" type="presParOf" srcId="{32213DF4-307F-4308-9DC5-A397EDCF2141}" destId="{3A4E48B1-3326-490C-BB38-23E5F9223E84}" srcOrd="1" destOrd="0" presId="urn:microsoft.com/office/officeart/2005/8/layout/process1"/>
    <dgm:cxn modelId="{6D2E94FF-00F3-4A4E-B060-40E2D5E648FF}" type="presParOf" srcId="{3A4E48B1-3326-490C-BB38-23E5F9223E84}" destId="{D606B988-06C0-4AC5-A596-87032B2CD716}" srcOrd="0" destOrd="0" presId="urn:microsoft.com/office/officeart/2005/8/layout/process1"/>
    <dgm:cxn modelId="{A3F6391A-2860-4BBB-B636-C926FBB0EDF8}" type="presParOf" srcId="{32213DF4-307F-4308-9DC5-A397EDCF2141}" destId="{502CB1CE-7D63-4FF3-99E8-53BFEE55CD5C}" srcOrd="2" destOrd="0" presId="urn:microsoft.com/office/officeart/2005/8/layout/process1"/>
    <dgm:cxn modelId="{2F9B035E-179A-456A-96E1-1FEC04CF91D5}" type="presParOf" srcId="{32213DF4-307F-4308-9DC5-A397EDCF2141}" destId="{F527ABEC-8329-4887-A858-15CFCC6B4D9B}" srcOrd="3" destOrd="0" presId="urn:microsoft.com/office/officeart/2005/8/layout/process1"/>
    <dgm:cxn modelId="{DA66051F-03D1-4F5A-887C-6D167982FFE9}" type="presParOf" srcId="{F527ABEC-8329-4887-A858-15CFCC6B4D9B}" destId="{156FBC89-5A79-4CC2-BE15-796D187DDE7F}" srcOrd="0" destOrd="0" presId="urn:microsoft.com/office/officeart/2005/8/layout/process1"/>
    <dgm:cxn modelId="{3DD9ADB2-E172-4165-94A8-659B0B1FD1EC}" type="presParOf" srcId="{32213DF4-307F-4308-9DC5-A397EDCF2141}" destId="{F47F7362-2FB2-43AF-B3AB-FF37DA1F268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81DE7-0B61-4B1F-8621-F392AA9E3931}"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pPr rtl="1"/>
          <a:endParaRPr lang="fa-IR"/>
        </a:p>
      </dgm:t>
    </dgm:pt>
    <dgm:pt modelId="{43850F50-59C6-477E-9DB0-FCD43BC2B593}">
      <dgm:prSet phldrT="[Text]"/>
      <dgm:spPr/>
      <dgm:t>
        <a:bodyPr/>
        <a:lstStyle/>
        <a:p>
          <a:pPr rtl="1"/>
          <a:r>
            <a:rPr lang="fa-IR" dirty="0" smtClean="0">
              <a:cs typeface="B Titr" panose="00000700000000000000" pitchFamily="2" charset="-78"/>
            </a:rPr>
            <a:t>انواع هدف های کلی</a:t>
          </a:r>
          <a:endParaRPr lang="fa-IR" dirty="0">
            <a:cs typeface="B Titr" panose="00000700000000000000" pitchFamily="2" charset="-78"/>
          </a:endParaRPr>
        </a:p>
      </dgm:t>
    </dgm:pt>
    <dgm:pt modelId="{A5050D94-87FC-41AE-B3BB-E21CC543AD99}" type="parTrans" cxnId="{CBED2A62-6577-401D-94C9-FEADD56B4F6B}">
      <dgm:prSet/>
      <dgm:spPr/>
      <dgm:t>
        <a:bodyPr/>
        <a:lstStyle/>
        <a:p>
          <a:pPr rtl="1"/>
          <a:endParaRPr lang="fa-IR"/>
        </a:p>
      </dgm:t>
    </dgm:pt>
    <dgm:pt modelId="{E55C42E3-7E49-4FAB-ACFD-8A72125107A9}" type="sibTrans" cxnId="{CBED2A62-6577-401D-94C9-FEADD56B4F6B}">
      <dgm:prSet/>
      <dgm:spPr/>
      <dgm:t>
        <a:bodyPr/>
        <a:lstStyle/>
        <a:p>
          <a:pPr rtl="1"/>
          <a:endParaRPr lang="fa-IR"/>
        </a:p>
      </dgm:t>
    </dgm:pt>
    <dgm:pt modelId="{351D099F-F025-4904-A8A0-34793E87E651}">
      <dgm:prSet phldrT="[Text]"/>
      <dgm:spPr/>
      <dgm:t>
        <a:bodyPr/>
        <a:lstStyle/>
        <a:p>
          <a:pPr rtl="1"/>
          <a:r>
            <a:rPr lang="fa-IR" dirty="0" smtClean="0">
              <a:cs typeface="B Titr" panose="00000700000000000000" pitchFamily="2" charset="-78"/>
            </a:rPr>
            <a:t>آرمان های آموزشی</a:t>
          </a:r>
          <a:endParaRPr lang="fa-IR" dirty="0">
            <a:cs typeface="B Titr" panose="00000700000000000000" pitchFamily="2" charset="-78"/>
          </a:endParaRPr>
        </a:p>
      </dgm:t>
    </dgm:pt>
    <dgm:pt modelId="{C144B4FF-7D13-402B-8AEA-4CEBF7679F48}" type="parTrans" cxnId="{9209BB29-21E5-45F9-B984-F9758F3DF322}">
      <dgm:prSet/>
      <dgm:spPr/>
      <dgm:t>
        <a:bodyPr/>
        <a:lstStyle/>
        <a:p>
          <a:pPr rtl="1"/>
          <a:endParaRPr lang="fa-IR"/>
        </a:p>
      </dgm:t>
    </dgm:pt>
    <dgm:pt modelId="{C5B393F3-AFB3-4DF3-9BFD-2ACAB738DC97}" type="sibTrans" cxnId="{9209BB29-21E5-45F9-B984-F9758F3DF322}">
      <dgm:prSet/>
      <dgm:spPr/>
      <dgm:t>
        <a:bodyPr/>
        <a:lstStyle/>
        <a:p>
          <a:pPr rtl="1"/>
          <a:endParaRPr lang="fa-IR"/>
        </a:p>
      </dgm:t>
    </dgm:pt>
    <dgm:pt modelId="{951B1844-F6A8-4527-9A22-4EBAC75B5BD9}">
      <dgm:prSet phldrT="[Text]"/>
      <dgm:spPr/>
      <dgm:t>
        <a:bodyPr/>
        <a:lstStyle/>
        <a:p>
          <a:pPr rtl="1"/>
          <a:r>
            <a:rPr lang="fa-IR" dirty="0" smtClean="0">
              <a:cs typeface="B Titr" panose="00000700000000000000" pitchFamily="2" charset="-78"/>
            </a:rPr>
            <a:t>دستیابی به نتایج خاص</a:t>
          </a:r>
          <a:endParaRPr lang="fa-IR" dirty="0">
            <a:cs typeface="B Titr" panose="00000700000000000000" pitchFamily="2" charset="-78"/>
          </a:endParaRPr>
        </a:p>
      </dgm:t>
    </dgm:pt>
    <dgm:pt modelId="{14BFCF0F-23BC-48AA-8092-3F2F7917C4DB}" type="parTrans" cxnId="{0EBE7A6A-2E34-44B3-9C9E-8F25B55AE6F9}">
      <dgm:prSet/>
      <dgm:spPr/>
      <dgm:t>
        <a:bodyPr/>
        <a:lstStyle/>
        <a:p>
          <a:pPr rtl="1"/>
          <a:endParaRPr lang="fa-IR"/>
        </a:p>
      </dgm:t>
    </dgm:pt>
    <dgm:pt modelId="{34F748A8-DA7F-4B86-96AE-277FCCEDBBB9}" type="sibTrans" cxnId="{0EBE7A6A-2E34-44B3-9C9E-8F25B55AE6F9}">
      <dgm:prSet/>
      <dgm:spPr/>
      <dgm:t>
        <a:bodyPr/>
        <a:lstStyle/>
        <a:p>
          <a:pPr rtl="1"/>
          <a:endParaRPr lang="fa-IR"/>
        </a:p>
      </dgm:t>
    </dgm:pt>
    <dgm:pt modelId="{54BB2202-5D49-4CE9-9254-7B76944E28B3}">
      <dgm:prSet phldrT="[Text]"/>
      <dgm:spPr/>
      <dgm:t>
        <a:bodyPr/>
        <a:lstStyle/>
        <a:p>
          <a:pPr rtl="1"/>
          <a:r>
            <a:rPr lang="fa-IR" dirty="0" smtClean="0">
              <a:cs typeface="B Titr" panose="00000700000000000000" pitchFamily="2" charset="-78"/>
            </a:rPr>
            <a:t>فعالیت و عمل</a:t>
          </a:r>
          <a:endParaRPr lang="fa-IR" dirty="0">
            <a:cs typeface="B Titr" panose="00000700000000000000" pitchFamily="2" charset="-78"/>
          </a:endParaRPr>
        </a:p>
      </dgm:t>
    </dgm:pt>
    <dgm:pt modelId="{A6B76D97-607A-4F94-B5C1-BB9BC6F61B4C}" type="parTrans" cxnId="{CAD741B6-AF8F-462A-84B2-FD521E6556A1}">
      <dgm:prSet/>
      <dgm:spPr/>
      <dgm:t>
        <a:bodyPr/>
        <a:lstStyle/>
        <a:p>
          <a:pPr rtl="1"/>
          <a:endParaRPr lang="fa-IR"/>
        </a:p>
      </dgm:t>
    </dgm:pt>
    <dgm:pt modelId="{167A2AF4-0177-49E8-BB99-CA630B8CAE2A}" type="sibTrans" cxnId="{CAD741B6-AF8F-462A-84B2-FD521E6556A1}">
      <dgm:prSet/>
      <dgm:spPr/>
      <dgm:t>
        <a:bodyPr/>
        <a:lstStyle/>
        <a:p>
          <a:pPr rtl="1"/>
          <a:endParaRPr lang="fa-IR"/>
        </a:p>
      </dgm:t>
    </dgm:pt>
    <dgm:pt modelId="{890D5E79-7FC7-473E-9D82-83F2823FDD58}" type="pres">
      <dgm:prSet presAssocID="{7C081DE7-0B61-4B1F-8621-F392AA9E3931}" presName="Name0" presStyleCnt="0">
        <dgm:presLayoutVars>
          <dgm:chMax val="1"/>
          <dgm:chPref val="1"/>
          <dgm:dir/>
          <dgm:animOne val="branch"/>
          <dgm:animLvl val="lvl"/>
        </dgm:presLayoutVars>
      </dgm:prSet>
      <dgm:spPr/>
      <dgm:t>
        <a:bodyPr/>
        <a:lstStyle/>
        <a:p>
          <a:endParaRPr lang="en-US"/>
        </a:p>
      </dgm:t>
    </dgm:pt>
    <dgm:pt modelId="{9D9F23BD-BF61-4536-94D3-F11EDC500985}" type="pres">
      <dgm:prSet presAssocID="{43850F50-59C6-477E-9DB0-FCD43BC2B593}" presName="singleCycle" presStyleCnt="0"/>
      <dgm:spPr/>
    </dgm:pt>
    <dgm:pt modelId="{3DBBD7D0-35F7-4390-B1FA-1F08D4731D37}" type="pres">
      <dgm:prSet presAssocID="{43850F50-59C6-477E-9DB0-FCD43BC2B593}" presName="singleCenter" presStyleLbl="node1" presStyleIdx="0" presStyleCnt="4">
        <dgm:presLayoutVars>
          <dgm:chMax val="7"/>
          <dgm:chPref val="7"/>
        </dgm:presLayoutVars>
      </dgm:prSet>
      <dgm:spPr/>
      <dgm:t>
        <a:bodyPr/>
        <a:lstStyle/>
        <a:p>
          <a:endParaRPr lang="en-US"/>
        </a:p>
      </dgm:t>
    </dgm:pt>
    <dgm:pt modelId="{DA276B24-F218-42B7-8405-4FDC40557EBD}" type="pres">
      <dgm:prSet presAssocID="{C144B4FF-7D13-402B-8AEA-4CEBF7679F48}" presName="Name56" presStyleLbl="parChTrans1D2" presStyleIdx="0" presStyleCnt="3"/>
      <dgm:spPr/>
      <dgm:t>
        <a:bodyPr/>
        <a:lstStyle/>
        <a:p>
          <a:endParaRPr lang="en-US"/>
        </a:p>
      </dgm:t>
    </dgm:pt>
    <dgm:pt modelId="{9820DEFD-2699-4F11-A910-7496F85C4728}" type="pres">
      <dgm:prSet presAssocID="{351D099F-F025-4904-A8A0-34793E87E651}" presName="text0" presStyleLbl="node1" presStyleIdx="1" presStyleCnt="4">
        <dgm:presLayoutVars>
          <dgm:bulletEnabled val="1"/>
        </dgm:presLayoutVars>
      </dgm:prSet>
      <dgm:spPr/>
      <dgm:t>
        <a:bodyPr/>
        <a:lstStyle/>
        <a:p>
          <a:endParaRPr lang="en-US"/>
        </a:p>
      </dgm:t>
    </dgm:pt>
    <dgm:pt modelId="{24DA52E4-0A5E-4176-8ED9-05475F64C724}" type="pres">
      <dgm:prSet presAssocID="{14BFCF0F-23BC-48AA-8092-3F2F7917C4DB}" presName="Name56" presStyleLbl="parChTrans1D2" presStyleIdx="1" presStyleCnt="3"/>
      <dgm:spPr/>
      <dgm:t>
        <a:bodyPr/>
        <a:lstStyle/>
        <a:p>
          <a:endParaRPr lang="en-US"/>
        </a:p>
      </dgm:t>
    </dgm:pt>
    <dgm:pt modelId="{AFF85BD4-9598-4D5A-9186-F2D8EAF5DDC3}" type="pres">
      <dgm:prSet presAssocID="{951B1844-F6A8-4527-9A22-4EBAC75B5BD9}" presName="text0" presStyleLbl="node1" presStyleIdx="2" presStyleCnt="4">
        <dgm:presLayoutVars>
          <dgm:bulletEnabled val="1"/>
        </dgm:presLayoutVars>
      </dgm:prSet>
      <dgm:spPr/>
      <dgm:t>
        <a:bodyPr/>
        <a:lstStyle/>
        <a:p>
          <a:endParaRPr lang="en-US"/>
        </a:p>
      </dgm:t>
    </dgm:pt>
    <dgm:pt modelId="{B9857D25-1A56-4E23-8AA6-277C5D77E7E5}" type="pres">
      <dgm:prSet presAssocID="{A6B76D97-607A-4F94-B5C1-BB9BC6F61B4C}" presName="Name56" presStyleLbl="parChTrans1D2" presStyleIdx="2" presStyleCnt="3"/>
      <dgm:spPr/>
      <dgm:t>
        <a:bodyPr/>
        <a:lstStyle/>
        <a:p>
          <a:endParaRPr lang="en-US"/>
        </a:p>
      </dgm:t>
    </dgm:pt>
    <dgm:pt modelId="{9394BE37-D6FA-433D-A0EF-CD064557E194}" type="pres">
      <dgm:prSet presAssocID="{54BB2202-5D49-4CE9-9254-7B76944E28B3}" presName="text0" presStyleLbl="node1" presStyleIdx="3" presStyleCnt="4">
        <dgm:presLayoutVars>
          <dgm:bulletEnabled val="1"/>
        </dgm:presLayoutVars>
      </dgm:prSet>
      <dgm:spPr/>
      <dgm:t>
        <a:bodyPr/>
        <a:lstStyle/>
        <a:p>
          <a:pPr rtl="1"/>
          <a:endParaRPr lang="fa-IR"/>
        </a:p>
      </dgm:t>
    </dgm:pt>
  </dgm:ptLst>
  <dgm:cxnLst>
    <dgm:cxn modelId="{6954964A-FD0F-405A-81E5-75C25E0DA78E}" type="presOf" srcId="{7C081DE7-0B61-4B1F-8621-F392AA9E3931}" destId="{890D5E79-7FC7-473E-9D82-83F2823FDD58}" srcOrd="0" destOrd="0" presId="urn:microsoft.com/office/officeart/2008/layout/RadialCluster"/>
    <dgm:cxn modelId="{6ED3A8FB-D1DC-4372-90D7-4F53EE573EB3}" type="presOf" srcId="{351D099F-F025-4904-A8A0-34793E87E651}" destId="{9820DEFD-2699-4F11-A910-7496F85C4728}" srcOrd="0" destOrd="0" presId="urn:microsoft.com/office/officeart/2008/layout/RadialCluster"/>
    <dgm:cxn modelId="{7D8E6FBF-EE81-4C80-99AB-1EBF610A06A1}" type="presOf" srcId="{A6B76D97-607A-4F94-B5C1-BB9BC6F61B4C}" destId="{B9857D25-1A56-4E23-8AA6-277C5D77E7E5}" srcOrd="0" destOrd="0" presId="urn:microsoft.com/office/officeart/2008/layout/RadialCluster"/>
    <dgm:cxn modelId="{FBDCEBEC-060D-4E2B-80B1-6A1B024ED57E}" type="presOf" srcId="{43850F50-59C6-477E-9DB0-FCD43BC2B593}" destId="{3DBBD7D0-35F7-4390-B1FA-1F08D4731D37}" srcOrd="0" destOrd="0" presId="urn:microsoft.com/office/officeart/2008/layout/RadialCluster"/>
    <dgm:cxn modelId="{CBED2A62-6577-401D-94C9-FEADD56B4F6B}" srcId="{7C081DE7-0B61-4B1F-8621-F392AA9E3931}" destId="{43850F50-59C6-477E-9DB0-FCD43BC2B593}" srcOrd="0" destOrd="0" parTransId="{A5050D94-87FC-41AE-B3BB-E21CC543AD99}" sibTransId="{E55C42E3-7E49-4FAB-ACFD-8A72125107A9}"/>
    <dgm:cxn modelId="{CAD741B6-AF8F-462A-84B2-FD521E6556A1}" srcId="{43850F50-59C6-477E-9DB0-FCD43BC2B593}" destId="{54BB2202-5D49-4CE9-9254-7B76944E28B3}" srcOrd="2" destOrd="0" parTransId="{A6B76D97-607A-4F94-B5C1-BB9BC6F61B4C}" sibTransId="{167A2AF4-0177-49E8-BB99-CA630B8CAE2A}"/>
    <dgm:cxn modelId="{F705B875-F47D-4421-B30C-252C1EE03F54}" type="presOf" srcId="{C144B4FF-7D13-402B-8AEA-4CEBF7679F48}" destId="{DA276B24-F218-42B7-8405-4FDC40557EBD}" srcOrd="0" destOrd="0" presId="urn:microsoft.com/office/officeart/2008/layout/RadialCluster"/>
    <dgm:cxn modelId="{62D2CBD4-5766-457F-A38A-C9CA0369F5F2}" type="presOf" srcId="{951B1844-F6A8-4527-9A22-4EBAC75B5BD9}" destId="{AFF85BD4-9598-4D5A-9186-F2D8EAF5DDC3}" srcOrd="0" destOrd="0" presId="urn:microsoft.com/office/officeart/2008/layout/RadialCluster"/>
    <dgm:cxn modelId="{0EBE7A6A-2E34-44B3-9C9E-8F25B55AE6F9}" srcId="{43850F50-59C6-477E-9DB0-FCD43BC2B593}" destId="{951B1844-F6A8-4527-9A22-4EBAC75B5BD9}" srcOrd="1" destOrd="0" parTransId="{14BFCF0F-23BC-48AA-8092-3F2F7917C4DB}" sibTransId="{34F748A8-DA7F-4B86-96AE-277FCCEDBBB9}"/>
    <dgm:cxn modelId="{CEED05BF-F3DE-45A1-A9CC-B796093BBC0C}" type="presOf" srcId="{14BFCF0F-23BC-48AA-8092-3F2F7917C4DB}" destId="{24DA52E4-0A5E-4176-8ED9-05475F64C724}" srcOrd="0" destOrd="0" presId="urn:microsoft.com/office/officeart/2008/layout/RadialCluster"/>
    <dgm:cxn modelId="{9209BB29-21E5-45F9-B984-F9758F3DF322}" srcId="{43850F50-59C6-477E-9DB0-FCD43BC2B593}" destId="{351D099F-F025-4904-A8A0-34793E87E651}" srcOrd="0" destOrd="0" parTransId="{C144B4FF-7D13-402B-8AEA-4CEBF7679F48}" sibTransId="{C5B393F3-AFB3-4DF3-9BFD-2ACAB738DC97}"/>
    <dgm:cxn modelId="{617BEA3F-9ACA-43C8-BE92-E96C52AE3EB0}" type="presOf" srcId="{54BB2202-5D49-4CE9-9254-7B76944E28B3}" destId="{9394BE37-D6FA-433D-A0EF-CD064557E194}" srcOrd="0" destOrd="0" presId="urn:microsoft.com/office/officeart/2008/layout/RadialCluster"/>
    <dgm:cxn modelId="{19460500-1DF2-4297-BFA6-C9EA5178B83E}" type="presParOf" srcId="{890D5E79-7FC7-473E-9D82-83F2823FDD58}" destId="{9D9F23BD-BF61-4536-94D3-F11EDC500985}" srcOrd="0" destOrd="0" presId="urn:microsoft.com/office/officeart/2008/layout/RadialCluster"/>
    <dgm:cxn modelId="{B92CD944-7A39-46ED-BDC4-9B3475D0E56E}" type="presParOf" srcId="{9D9F23BD-BF61-4536-94D3-F11EDC500985}" destId="{3DBBD7D0-35F7-4390-B1FA-1F08D4731D37}" srcOrd="0" destOrd="0" presId="urn:microsoft.com/office/officeart/2008/layout/RadialCluster"/>
    <dgm:cxn modelId="{40D2A11B-CEAC-4B28-B25B-714618843B5F}" type="presParOf" srcId="{9D9F23BD-BF61-4536-94D3-F11EDC500985}" destId="{DA276B24-F218-42B7-8405-4FDC40557EBD}" srcOrd="1" destOrd="0" presId="urn:microsoft.com/office/officeart/2008/layout/RadialCluster"/>
    <dgm:cxn modelId="{9391C08B-B5A0-47EC-812A-36EF8A3AFE1D}" type="presParOf" srcId="{9D9F23BD-BF61-4536-94D3-F11EDC500985}" destId="{9820DEFD-2699-4F11-A910-7496F85C4728}" srcOrd="2" destOrd="0" presId="urn:microsoft.com/office/officeart/2008/layout/RadialCluster"/>
    <dgm:cxn modelId="{7971B259-D996-437B-8702-87F0BBF0A46B}" type="presParOf" srcId="{9D9F23BD-BF61-4536-94D3-F11EDC500985}" destId="{24DA52E4-0A5E-4176-8ED9-05475F64C724}" srcOrd="3" destOrd="0" presId="urn:microsoft.com/office/officeart/2008/layout/RadialCluster"/>
    <dgm:cxn modelId="{5C4A99F1-D2E0-4948-AB01-672AE5610813}" type="presParOf" srcId="{9D9F23BD-BF61-4536-94D3-F11EDC500985}" destId="{AFF85BD4-9598-4D5A-9186-F2D8EAF5DDC3}" srcOrd="4" destOrd="0" presId="urn:microsoft.com/office/officeart/2008/layout/RadialCluster"/>
    <dgm:cxn modelId="{739AA96C-0A15-484E-AB23-8B0F0D05B07F}" type="presParOf" srcId="{9D9F23BD-BF61-4536-94D3-F11EDC500985}" destId="{B9857D25-1A56-4E23-8AA6-277C5D77E7E5}" srcOrd="5" destOrd="0" presId="urn:microsoft.com/office/officeart/2008/layout/RadialCluster"/>
    <dgm:cxn modelId="{95311F19-3B8B-4E85-A74A-021D77C64840}" type="presParOf" srcId="{9D9F23BD-BF61-4536-94D3-F11EDC500985}" destId="{9394BE37-D6FA-433D-A0EF-CD064557E194}"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3C9C57-B035-4088-AF70-DDF3CD58717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fa-IR"/>
        </a:p>
      </dgm:t>
    </dgm:pt>
    <dgm:pt modelId="{FCF6F14E-D46F-4025-B42D-7BED59FF4B41}">
      <dgm:prSet phldrT="[Text]"/>
      <dgm:spPr/>
      <dgm:t>
        <a:bodyPr/>
        <a:lstStyle/>
        <a:p>
          <a:pPr rtl="1"/>
          <a:r>
            <a:rPr lang="fa-IR" dirty="0" smtClean="0">
              <a:cs typeface="B Titr" panose="00000700000000000000" pitchFamily="2" charset="-78"/>
            </a:rPr>
            <a:t>مشکلات اهداف کلی</a:t>
          </a:r>
          <a:endParaRPr lang="fa-IR" dirty="0">
            <a:cs typeface="B Titr" panose="00000700000000000000" pitchFamily="2" charset="-78"/>
          </a:endParaRPr>
        </a:p>
      </dgm:t>
    </dgm:pt>
    <dgm:pt modelId="{CE321A42-AD56-4886-8D12-D0789707D2C9}" type="parTrans" cxnId="{0130DD28-EA41-49BB-A69B-1E387DEF8BFB}">
      <dgm:prSet/>
      <dgm:spPr/>
      <dgm:t>
        <a:bodyPr/>
        <a:lstStyle/>
        <a:p>
          <a:pPr rtl="1"/>
          <a:endParaRPr lang="fa-IR"/>
        </a:p>
      </dgm:t>
    </dgm:pt>
    <dgm:pt modelId="{B917CAC3-65E2-44CF-AE3B-934B5C66D638}" type="sibTrans" cxnId="{0130DD28-EA41-49BB-A69B-1E387DEF8BFB}">
      <dgm:prSet/>
      <dgm:spPr/>
      <dgm:t>
        <a:bodyPr/>
        <a:lstStyle/>
        <a:p>
          <a:pPr rtl="1"/>
          <a:endParaRPr lang="fa-IR"/>
        </a:p>
      </dgm:t>
    </dgm:pt>
    <dgm:pt modelId="{7C8553DB-D1D7-423F-95C4-9FC314AD6F27}">
      <dgm:prSet phldrT="[Text]"/>
      <dgm:spPr/>
      <dgm:t>
        <a:bodyPr/>
        <a:lstStyle/>
        <a:p>
          <a:pPr rtl="1"/>
          <a:r>
            <a:rPr lang="fa-IR" dirty="0" smtClean="0">
              <a:cs typeface="B Titr" panose="00000700000000000000" pitchFamily="2" charset="-78"/>
            </a:rPr>
            <a:t>سخت بودن ارزشیابی</a:t>
          </a:r>
          <a:endParaRPr lang="fa-IR" dirty="0">
            <a:cs typeface="B Titr" panose="00000700000000000000" pitchFamily="2" charset="-78"/>
          </a:endParaRPr>
        </a:p>
      </dgm:t>
    </dgm:pt>
    <dgm:pt modelId="{EB293C07-7C02-4707-99F7-FE33E7826E67}" type="parTrans" cxnId="{0522198E-DF2C-44B2-AC7F-175AF7A69A08}">
      <dgm:prSet/>
      <dgm:spPr/>
      <dgm:t>
        <a:bodyPr/>
        <a:lstStyle/>
        <a:p>
          <a:pPr rtl="1"/>
          <a:endParaRPr lang="fa-IR"/>
        </a:p>
      </dgm:t>
    </dgm:pt>
    <dgm:pt modelId="{DB93AE9C-0ADE-4132-B208-D3CBE9B430FA}" type="sibTrans" cxnId="{0522198E-DF2C-44B2-AC7F-175AF7A69A08}">
      <dgm:prSet/>
      <dgm:spPr/>
      <dgm:t>
        <a:bodyPr/>
        <a:lstStyle/>
        <a:p>
          <a:pPr rtl="1"/>
          <a:endParaRPr lang="fa-IR"/>
        </a:p>
      </dgm:t>
    </dgm:pt>
    <dgm:pt modelId="{1C6DDF9B-F26D-4F65-B3E7-F7CB7F890589}">
      <dgm:prSet phldrT="[Text]"/>
      <dgm:spPr/>
      <dgm:t>
        <a:bodyPr/>
        <a:lstStyle/>
        <a:p>
          <a:pPr rtl="1"/>
          <a:r>
            <a:rPr lang="fa-IR" dirty="0" smtClean="0">
              <a:cs typeface="B Titr" panose="00000700000000000000" pitchFamily="2" charset="-78"/>
            </a:rPr>
            <a:t>عدم مشخص کردن تغییرات مطلوب</a:t>
          </a:r>
          <a:endParaRPr lang="fa-IR" dirty="0">
            <a:cs typeface="B Titr" panose="00000700000000000000" pitchFamily="2" charset="-78"/>
          </a:endParaRPr>
        </a:p>
      </dgm:t>
    </dgm:pt>
    <dgm:pt modelId="{6AFD8080-3624-418D-89B2-79E7F4AF0154}" type="parTrans" cxnId="{CE9225DC-D2E9-4941-8EA6-9701299BA1CA}">
      <dgm:prSet/>
      <dgm:spPr/>
      <dgm:t>
        <a:bodyPr/>
        <a:lstStyle/>
        <a:p>
          <a:pPr rtl="1"/>
          <a:endParaRPr lang="fa-IR"/>
        </a:p>
      </dgm:t>
    </dgm:pt>
    <dgm:pt modelId="{4AE89E7A-0226-4083-AACB-EBAD8BFFDE42}" type="sibTrans" cxnId="{CE9225DC-D2E9-4941-8EA6-9701299BA1CA}">
      <dgm:prSet/>
      <dgm:spPr/>
      <dgm:t>
        <a:bodyPr/>
        <a:lstStyle/>
        <a:p>
          <a:pPr rtl="1"/>
          <a:endParaRPr lang="fa-IR"/>
        </a:p>
      </dgm:t>
    </dgm:pt>
    <dgm:pt modelId="{CD2BADDE-0CBE-47DF-814B-54823E4E2CB9}">
      <dgm:prSet phldrT="[Text]"/>
      <dgm:spPr/>
      <dgm:t>
        <a:bodyPr/>
        <a:lstStyle/>
        <a:p>
          <a:pPr rtl="1"/>
          <a:r>
            <a:rPr lang="fa-IR" dirty="0" smtClean="0">
              <a:cs typeface="B Titr" panose="00000700000000000000" pitchFamily="2" charset="-78"/>
            </a:rPr>
            <a:t>امکان برداشت های متفاوت</a:t>
          </a:r>
          <a:endParaRPr lang="fa-IR" dirty="0">
            <a:cs typeface="B Titr" panose="00000700000000000000" pitchFamily="2" charset="-78"/>
          </a:endParaRPr>
        </a:p>
      </dgm:t>
    </dgm:pt>
    <dgm:pt modelId="{794A5B06-4DD5-4CD1-9877-8BB76B248A9B}" type="parTrans" cxnId="{C0E514C1-1159-4E9D-BF94-9F8E5BCB4018}">
      <dgm:prSet/>
      <dgm:spPr/>
      <dgm:t>
        <a:bodyPr/>
        <a:lstStyle/>
        <a:p>
          <a:pPr rtl="1"/>
          <a:endParaRPr lang="fa-IR"/>
        </a:p>
      </dgm:t>
    </dgm:pt>
    <dgm:pt modelId="{37C000C8-53D9-4A9A-9983-FB71FEB56BE5}" type="sibTrans" cxnId="{C0E514C1-1159-4E9D-BF94-9F8E5BCB4018}">
      <dgm:prSet/>
      <dgm:spPr/>
      <dgm:t>
        <a:bodyPr/>
        <a:lstStyle/>
        <a:p>
          <a:pPr rtl="1"/>
          <a:endParaRPr lang="fa-IR"/>
        </a:p>
      </dgm:t>
    </dgm:pt>
    <dgm:pt modelId="{064D0009-E54F-44E4-AE05-E02C6F8F09BB}" type="pres">
      <dgm:prSet presAssocID="{3D3C9C57-B035-4088-AF70-DDF3CD587177}" presName="cycle" presStyleCnt="0">
        <dgm:presLayoutVars>
          <dgm:chMax val="1"/>
          <dgm:dir/>
          <dgm:animLvl val="ctr"/>
          <dgm:resizeHandles val="exact"/>
        </dgm:presLayoutVars>
      </dgm:prSet>
      <dgm:spPr/>
      <dgm:t>
        <a:bodyPr/>
        <a:lstStyle/>
        <a:p>
          <a:endParaRPr lang="en-US"/>
        </a:p>
      </dgm:t>
    </dgm:pt>
    <dgm:pt modelId="{E1181AB3-B19E-4135-9495-B865B253B86F}" type="pres">
      <dgm:prSet presAssocID="{FCF6F14E-D46F-4025-B42D-7BED59FF4B41}" presName="centerShape" presStyleLbl="node0" presStyleIdx="0" presStyleCnt="1"/>
      <dgm:spPr/>
      <dgm:t>
        <a:bodyPr/>
        <a:lstStyle/>
        <a:p>
          <a:endParaRPr lang="en-US"/>
        </a:p>
      </dgm:t>
    </dgm:pt>
    <dgm:pt modelId="{2819E856-2304-44EF-958D-9ECE829057E1}" type="pres">
      <dgm:prSet presAssocID="{EB293C07-7C02-4707-99F7-FE33E7826E67}" presName="parTrans" presStyleLbl="bgSibTrans2D1" presStyleIdx="0" presStyleCnt="3"/>
      <dgm:spPr/>
      <dgm:t>
        <a:bodyPr/>
        <a:lstStyle/>
        <a:p>
          <a:endParaRPr lang="en-US"/>
        </a:p>
      </dgm:t>
    </dgm:pt>
    <dgm:pt modelId="{D557248A-6836-45C2-B49A-6D489DB9D0C2}" type="pres">
      <dgm:prSet presAssocID="{7C8553DB-D1D7-423F-95C4-9FC314AD6F27}" presName="node" presStyleLbl="node1" presStyleIdx="0" presStyleCnt="3">
        <dgm:presLayoutVars>
          <dgm:bulletEnabled val="1"/>
        </dgm:presLayoutVars>
      </dgm:prSet>
      <dgm:spPr/>
      <dgm:t>
        <a:bodyPr/>
        <a:lstStyle/>
        <a:p>
          <a:endParaRPr lang="en-US"/>
        </a:p>
      </dgm:t>
    </dgm:pt>
    <dgm:pt modelId="{5C861930-C229-4D7B-B7F3-D5246816DA41}" type="pres">
      <dgm:prSet presAssocID="{6AFD8080-3624-418D-89B2-79E7F4AF0154}" presName="parTrans" presStyleLbl="bgSibTrans2D1" presStyleIdx="1" presStyleCnt="3"/>
      <dgm:spPr/>
      <dgm:t>
        <a:bodyPr/>
        <a:lstStyle/>
        <a:p>
          <a:endParaRPr lang="en-US"/>
        </a:p>
      </dgm:t>
    </dgm:pt>
    <dgm:pt modelId="{F211B5AF-C3EF-4040-A1FF-48EC4A55612E}" type="pres">
      <dgm:prSet presAssocID="{1C6DDF9B-F26D-4F65-B3E7-F7CB7F890589}" presName="node" presStyleLbl="node1" presStyleIdx="1" presStyleCnt="3">
        <dgm:presLayoutVars>
          <dgm:bulletEnabled val="1"/>
        </dgm:presLayoutVars>
      </dgm:prSet>
      <dgm:spPr/>
      <dgm:t>
        <a:bodyPr/>
        <a:lstStyle/>
        <a:p>
          <a:pPr rtl="1"/>
          <a:endParaRPr lang="fa-IR"/>
        </a:p>
      </dgm:t>
    </dgm:pt>
    <dgm:pt modelId="{76C14ECB-B638-450D-8471-CC7F0D25F6D8}" type="pres">
      <dgm:prSet presAssocID="{794A5B06-4DD5-4CD1-9877-8BB76B248A9B}" presName="parTrans" presStyleLbl="bgSibTrans2D1" presStyleIdx="2" presStyleCnt="3"/>
      <dgm:spPr/>
      <dgm:t>
        <a:bodyPr/>
        <a:lstStyle/>
        <a:p>
          <a:endParaRPr lang="en-US"/>
        </a:p>
      </dgm:t>
    </dgm:pt>
    <dgm:pt modelId="{6CD49326-FD12-4B57-9E86-B427D1C0205D}" type="pres">
      <dgm:prSet presAssocID="{CD2BADDE-0CBE-47DF-814B-54823E4E2CB9}" presName="node" presStyleLbl="node1" presStyleIdx="2" presStyleCnt="3">
        <dgm:presLayoutVars>
          <dgm:bulletEnabled val="1"/>
        </dgm:presLayoutVars>
      </dgm:prSet>
      <dgm:spPr/>
      <dgm:t>
        <a:bodyPr/>
        <a:lstStyle/>
        <a:p>
          <a:endParaRPr lang="en-US"/>
        </a:p>
      </dgm:t>
    </dgm:pt>
  </dgm:ptLst>
  <dgm:cxnLst>
    <dgm:cxn modelId="{59B6EE84-AAB9-4162-A54F-BA434D46C677}" type="presOf" srcId="{794A5B06-4DD5-4CD1-9877-8BB76B248A9B}" destId="{76C14ECB-B638-450D-8471-CC7F0D25F6D8}" srcOrd="0" destOrd="0" presId="urn:microsoft.com/office/officeart/2005/8/layout/radial4"/>
    <dgm:cxn modelId="{BCAC3C19-B424-4CE4-A56E-3AA95139257C}" type="presOf" srcId="{1C6DDF9B-F26D-4F65-B3E7-F7CB7F890589}" destId="{F211B5AF-C3EF-4040-A1FF-48EC4A55612E}" srcOrd="0" destOrd="0" presId="urn:microsoft.com/office/officeart/2005/8/layout/radial4"/>
    <dgm:cxn modelId="{C0E514C1-1159-4E9D-BF94-9F8E5BCB4018}" srcId="{FCF6F14E-D46F-4025-B42D-7BED59FF4B41}" destId="{CD2BADDE-0CBE-47DF-814B-54823E4E2CB9}" srcOrd="2" destOrd="0" parTransId="{794A5B06-4DD5-4CD1-9877-8BB76B248A9B}" sibTransId="{37C000C8-53D9-4A9A-9983-FB71FEB56BE5}"/>
    <dgm:cxn modelId="{524C6AAC-0EE7-4AA6-9ACF-83E6248D264F}" type="presOf" srcId="{6AFD8080-3624-418D-89B2-79E7F4AF0154}" destId="{5C861930-C229-4D7B-B7F3-D5246816DA41}" srcOrd="0" destOrd="0" presId="urn:microsoft.com/office/officeart/2005/8/layout/radial4"/>
    <dgm:cxn modelId="{CE9225DC-D2E9-4941-8EA6-9701299BA1CA}" srcId="{FCF6F14E-D46F-4025-B42D-7BED59FF4B41}" destId="{1C6DDF9B-F26D-4F65-B3E7-F7CB7F890589}" srcOrd="1" destOrd="0" parTransId="{6AFD8080-3624-418D-89B2-79E7F4AF0154}" sibTransId="{4AE89E7A-0226-4083-AACB-EBAD8BFFDE42}"/>
    <dgm:cxn modelId="{0522198E-DF2C-44B2-AC7F-175AF7A69A08}" srcId="{FCF6F14E-D46F-4025-B42D-7BED59FF4B41}" destId="{7C8553DB-D1D7-423F-95C4-9FC314AD6F27}" srcOrd="0" destOrd="0" parTransId="{EB293C07-7C02-4707-99F7-FE33E7826E67}" sibTransId="{DB93AE9C-0ADE-4132-B208-D3CBE9B430FA}"/>
    <dgm:cxn modelId="{D9BDCDB5-BF97-4828-B161-90A6F20EF979}" type="presOf" srcId="{EB293C07-7C02-4707-99F7-FE33E7826E67}" destId="{2819E856-2304-44EF-958D-9ECE829057E1}" srcOrd="0" destOrd="0" presId="urn:microsoft.com/office/officeart/2005/8/layout/radial4"/>
    <dgm:cxn modelId="{856088EC-7684-44BB-89A2-3243B5458683}" type="presOf" srcId="{CD2BADDE-0CBE-47DF-814B-54823E4E2CB9}" destId="{6CD49326-FD12-4B57-9E86-B427D1C0205D}" srcOrd="0" destOrd="0" presId="urn:microsoft.com/office/officeart/2005/8/layout/radial4"/>
    <dgm:cxn modelId="{0130DD28-EA41-49BB-A69B-1E387DEF8BFB}" srcId="{3D3C9C57-B035-4088-AF70-DDF3CD587177}" destId="{FCF6F14E-D46F-4025-B42D-7BED59FF4B41}" srcOrd="0" destOrd="0" parTransId="{CE321A42-AD56-4886-8D12-D0789707D2C9}" sibTransId="{B917CAC3-65E2-44CF-AE3B-934B5C66D638}"/>
    <dgm:cxn modelId="{89B0D93A-4CFC-4F0F-95B4-88707C3818B0}" type="presOf" srcId="{7C8553DB-D1D7-423F-95C4-9FC314AD6F27}" destId="{D557248A-6836-45C2-B49A-6D489DB9D0C2}" srcOrd="0" destOrd="0" presId="urn:microsoft.com/office/officeart/2005/8/layout/radial4"/>
    <dgm:cxn modelId="{6506B4B8-7D37-4AC4-9516-6DCEE3E0DC27}" type="presOf" srcId="{FCF6F14E-D46F-4025-B42D-7BED59FF4B41}" destId="{E1181AB3-B19E-4135-9495-B865B253B86F}" srcOrd="0" destOrd="0" presId="urn:microsoft.com/office/officeart/2005/8/layout/radial4"/>
    <dgm:cxn modelId="{0C13B5C0-3D91-4EE2-A288-8B3759DEB875}" type="presOf" srcId="{3D3C9C57-B035-4088-AF70-DDF3CD587177}" destId="{064D0009-E54F-44E4-AE05-E02C6F8F09BB}" srcOrd="0" destOrd="0" presId="urn:microsoft.com/office/officeart/2005/8/layout/radial4"/>
    <dgm:cxn modelId="{391A392D-AA8B-41BF-ACE7-18648436037C}" type="presParOf" srcId="{064D0009-E54F-44E4-AE05-E02C6F8F09BB}" destId="{E1181AB3-B19E-4135-9495-B865B253B86F}" srcOrd="0" destOrd="0" presId="urn:microsoft.com/office/officeart/2005/8/layout/radial4"/>
    <dgm:cxn modelId="{55EDD174-E007-428C-A7F9-ABC03EC78215}" type="presParOf" srcId="{064D0009-E54F-44E4-AE05-E02C6F8F09BB}" destId="{2819E856-2304-44EF-958D-9ECE829057E1}" srcOrd="1" destOrd="0" presId="urn:microsoft.com/office/officeart/2005/8/layout/radial4"/>
    <dgm:cxn modelId="{A294F499-7F7F-48EA-B240-9055EA7DEC5D}" type="presParOf" srcId="{064D0009-E54F-44E4-AE05-E02C6F8F09BB}" destId="{D557248A-6836-45C2-B49A-6D489DB9D0C2}" srcOrd="2" destOrd="0" presId="urn:microsoft.com/office/officeart/2005/8/layout/radial4"/>
    <dgm:cxn modelId="{5FC8B055-ED4C-4A5F-930F-A665DF8F3C4F}" type="presParOf" srcId="{064D0009-E54F-44E4-AE05-E02C6F8F09BB}" destId="{5C861930-C229-4D7B-B7F3-D5246816DA41}" srcOrd="3" destOrd="0" presId="urn:microsoft.com/office/officeart/2005/8/layout/radial4"/>
    <dgm:cxn modelId="{AF7A41D2-5CBB-42BF-9523-F89A28727386}" type="presParOf" srcId="{064D0009-E54F-44E4-AE05-E02C6F8F09BB}" destId="{F211B5AF-C3EF-4040-A1FF-48EC4A55612E}" srcOrd="4" destOrd="0" presId="urn:microsoft.com/office/officeart/2005/8/layout/radial4"/>
    <dgm:cxn modelId="{0DA41038-D76E-44E8-BEF0-8C89DEDD9440}" type="presParOf" srcId="{064D0009-E54F-44E4-AE05-E02C6F8F09BB}" destId="{76C14ECB-B638-450D-8471-CC7F0D25F6D8}" srcOrd="5" destOrd="0" presId="urn:microsoft.com/office/officeart/2005/8/layout/radial4"/>
    <dgm:cxn modelId="{53CCBE1D-1EF9-4998-969B-6BD355DC9342}" type="presParOf" srcId="{064D0009-E54F-44E4-AE05-E02C6F8F09BB}" destId="{6CD49326-FD12-4B57-9E86-B427D1C0205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60D3ED-2873-4F9C-B439-2DDEECACA91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fa-IR"/>
        </a:p>
      </dgm:t>
    </dgm:pt>
    <dgm:pt modelId="{8E5CBECC-3E6A-4663-8925-B7D051B987BD}">
      <dgm:prSet phldrT="[Text]" custT="1"/>
      <dgm:spPr/>
      <dgm:t>
        <a:bodyPr/>
        <a:lstStyle/>
        <a:p>
          <a:pPr rtl="1"/>
          <a:r>
            <a:rPr lang="fa-IR" sz="1600" dirty="0" smtClean="0">
              <a:cs typeface="B Titr" panose="00000700000000000000" pitchFamily="2" charset="-78"/>
            </a:rPr>
            <a:t>تعیین مقاصد</a:t>
          </a:r>
          <a:endParaRPr lang="fa-IR" sz="1600" dirty="0">
            <a:cs typeface="B Titr" panose="00000700000000000000" pitchFamily="2" charset="-78"/>
          </a:endParaRPr>
        </a:p>
      </dgm:t>
    </dgm:pt>
    <dgm:pt modelId="{4E69064D-54C5-43BA-9297-71C91A045D3D}" type="parTrans" cxnId="{49691EDF-6C85-4B73-A89D-ACC0FAED202D}">
      <dgm:prSet/>
      <dgm:spPr/>
      <dgm:t>
        <a:bodyPr/>
        <a:lstStyle/>
        <a:p>
          <a:pPr rtl="1"/>
          <a:endParaRPr lang="fa-IR"/>
        </a:p>
      </dgm:t>
    </dgm:pt>
    <dgm:pt modelId="{A4793E17-0F8A-4A0A-AB6C-1DCEF52F061B}" type="sibTrans" cxnId="{49691EDF-6C85-4B73-A89D-ACC0FAED202D}">
      <dgm:prSet/>
      <dgm:spPr/>
      <dgm:t>
        <a:bodyPr/>
        <a:lstStyle/>
        <a:p>
          <a:pPr rtl="1"/>
          <a:endParaRPr lang="fa-IR"/>
        </a:p>
      </dgm:t>
    </dgm:pt>
    <dgm:pt modelId="{98858207-1191-4068-9B20-96AAFB25C038}">
      <dgm:prSet phldrT="[Text]" custT="1"/>
      <dgm:spPr/>
      <dgm:t>
        <a:bodyPr/>
        <a:lstStyle/>
        <a:p>
          <a:pPr rtl="1"/>
          <a:r>
            <a:rPr lang="fa-IR" sz="1600" dirty="0" smtClean="0">
              <a:cs typeface="B Titr" panose="00000700000000000000" pitchFamily="2" charset="-78"/>
            </a:rPr>
            <a:t>هدف های</a:t>
          </a:r>
        </a:p>
        <a:p>
          <a:pPr rtl="1"/>
          <a:r>
            <a:rPr lang="fa-IR" sz="1600" dirty="0" smtClean="0">
              <a:cs typeface="B Titr" panose="00000700000000000000" pitchFamily="2" charset="-78"/>
            </a:rPr>
            <a:t>جزیی</a:t>
          </a:r>
          <a:endParaRPr lang="fa-IR" sz="1600" dirty="0">
            <a:cs typeface="B Titr" panose="00000700000000000000" pitchFamily="2" charset="-78"/>
          </a:endParaRPr>
        </a:p>
      </dgm:t>
    </dgm:pt>
    <dgm:pt modelId="{0248AF37-4AD4-434E-9CC3-590AF4A10866}" type="parTrans" cxnId="{2C568A51-B862-4BBB-B684-E0FE9CAA1A53}">
      <dgm:prSet/>
      <dgm:spPr/>
      <dgm:t>
        <a:bodyPr/>
        <a:lstStyle/>
        <a:p>
          <a:pPr rtl="1"/>
          <a:endParaRPr lang="fa-IR" dirty="0"/>
        </a:p>
      </dgm:t>
    </dgm:pt>
    <dgm:pt modelId="{1ACCF924-5D5D-473E-A2EF-C185B71AF7A4}" type="sibTrans" cxnId="{2C568A51-B862-4BBB-B684-E0FE9CAA1A53}">
      <dgm:prSet/>
      <dgm:spPr/>
      <dgm:t>
        <a:bodyPr/>
        <a:lstStyle/>
        <a:p>
          <a:pPr rtl="1"/>
          <a:endParaRPr lang="fa-IR"/>
        </a:p>
      </dgm:t>
    </dgm:pt>
    <dgm:pt modelId="{BA2BC0CD-A4DE-43D3-B48C-DC31918A5152}">
      <dgm:prSet phldrT="[Text]" custT="1"/>
      <dgm:spPr/>
      <dgm:t>
        <a:bodyPr/>
        <a:lstStyle/>
        <a:p>
          <a:pPr rtl="1"/>
          <a:r>
            <a:rPr lang="fa-IR" sz="1600" dirty="0" smtClean="0">
              <a:cs typeface="B Titr" panose="00000700000000000000" pitchFamily="2" charset="-78"/>
            </a:rPr>
            <a:t>هدف های کلی</a:t>
          </a:r>
          <a:endParaRPr lang="fa-IR" sz="1600" dirty="0">
            <a:cs typeface="B Titr" panose="00000700000000000000" pitchFamily="2" charset="-78"/>
          </a:endParaRPr>
        </a:p>
      </dgm:t>
    </dgm:pt>
    <dgm:pt modelId="{942F7E51-2D3F-4D06-B3C7-F72EE074D4FE}" type="parTrans" cxnId="{E9553B4F-E140-4303-B3B6-ABB8F1D27A41}">
      <dgm:prSet/>
      <dgm:spPr/>
      <dgm:t>
        <a:bodyPr/>
        <a:lstStyle/>
        <a:p>
          <a:pPr rtl="1"/>
          <a:endParaRPr lang="fa-IR"/>
        </a:p>
      </dgm:t>
    </dgm:pt>
    <dgm:pt modelId="{C5B034A7-2564-4B17-A9FD-E8E956FC3273}" type="sibTrans" cxnId="{E9553B4F-E140-4303-B3B6-ABB8F1D27A41}">
      <dgm:prSet/>
      <dgm:spPr/>
      <dgm:t>
        <a:bodyPr/>
        <a:lstStyle/>
        <a:p>
          <a:pPr rtl="1"/>
          <a:endParaRPr lang="fa-IR"/>
        </a:p>
      </dgm:t>
    </dgm:pt>
    <dgm:pt modelId="{B1F9B569-F6A6-445E-A236-5460D1D4D221}">
      <dgm:prSet phldrT="[Text]" custT="1"/>
      <dgm:spPr/>
      <dgm:t>
        <a:bodyPr/>
        <a:lstStyle/>
        <a:p>
          <a:pPr rtl="1"/>
          <a:r>
            <a:rPr lang="fa-IR" sz="1600" dirty="0" smtClean="0">
              <a:cs typeface="B Titr" panose="00000700000000000000" pitchFamily="2" charset="-78"/>
            </a:rPr>
            <a:t>هدف های رفتاری</a:t>
          </a:r>
          <a:endParaRPr lang="fa-IR" sz="1600" dirty="0">
            <a:cs typeface="B Titr" panose="00000700000000000000" pitchFamily="2" charset="-78"/>
          </a:endParaRPr>
        </a:p>
      </dgm:t>
    </dgm:pt>
    <dgm:pt modelId="{418C6F53-01A3-4F8B-80D6-42FED89C4CF4}" type="parTrans" cxnId="{EF09945C-FCEE-4B9D-AD69-80B1A69AB660}">
      <dgm:prSet/>
      <dgm:spPr/>
      <dgm:t>
        <a:bodyPr/>
        <a:lstStyle/>
        <a:p>
          <a:pPr rtl="1"/>
          <a:endParaRPr lang="fa-IR"/>
        </a:p>
      </dgm:t>
    </dgm:pt>
    <dgm:pt modelId="{49892E0A-42D6-424E-9783-BEFA2DAB831B}" type="sibTrans" cxnId="{EF09945C-FCEE-4B9D-AD69-80B1A69AB660}">
      <dgm:prSet/>
      <dgm:spPr/>
      <dgm:t>
        <a:bodyPr/>
        <a:lstStyle/>
        <a:p>
          <a:pPr rtl="1"/>
          <a:endParaRPr lang="fa-IR"/>
        </a:p>
      </dgm:t>
    </dgm:pt>
    <dgm:pt modelId="{75EAA1B5-DF86-4AD7-B7C2-F07902F45EC2}" type="pres">
      <dgm:prSet presAssocID="{5260D3ED-2873-4F9C-B439-2DDEECACA91A}" presName="Name0" presStyleCnt="0">
        <dgm:presLayoutVars>
          <dgm:chMax val="1"/>
          <dgm:dir/>
          <dgm:animLvl val="ctr"/>
          <dgm:resizeHandles val="exact"/>
        </dgm:presLayoutVars>
      </dgm:prSet>
      <dgm:spPr/>
      <dgm:t>
        <a:bodyPr/>
        <a:lstStyle/>
        <a:p>
          <a:endParaRPr lang="en-US"/>
        </a:p>
      </dgm:t>
    </dgm:pt>
    <dgm:pt modelId="{3A45A2FD-2E69-4BF8-BFDA-5DBADF724198}" type="pres">
      <dgm:prSet presAssocID="{8E5CBECC-3E6A-4663-8925-B7D051B987BD}" presName="centerShape" presStyleLbl="node0" presStyleIdx="0" presStyleCnt="1" custLinFactNeighborX="-430" custLinFactNeighborY="33978"/>
      <dgm:spPr/>
      <dgm:t>
        <a:bodyPr/>
        <a:lstStyle/>
        <a:p>
          <a:pPr rtl="1"/>
          <a:endParaRPr lang="fa-IR"/>
        </a:p>
      </dgm:t>
    </dgm:pt>
    <dgm:pt modelId="{6723C631-DEC3-4D68-B9EA-FADAC39ACCA3}" type="pres">
      <dgm:prSet presAssocID="{0248AF37-4AD4-434E-9CC3-590AF4A10866}" presName="parTrans" presStyleLbl="sibTrans2D1" presStyleIdx="0" presStyleCnt="3" custAng="10708523" custScaleX="195342"/>
      <dgm:spPr/>
      <dgm:t>
        <a:bodyPr/>
        <a:lstStyle/>
        <a:p>
          <a:endParaRPr lang="en-US"/>
        </a:p>
      </dgm:t>
    </dgm:pt>
    <dgm:pt modelId="{164D8CB5-F61C-460E-B262-1033ED6EE7DC}" type="pres">
      <dgm:prSet presAssocID="{0248AF37-4AD4-434E-9CC3-590AF4A10866}" presName="connectorText" presStyleLbl="sibTrans2D1" presStyleIdx="0" presStyleCnt="3"/>
      <dgm:spPr/>
      <dgm:t>
        <a:bodyPr/>
        <a:lstStyle/>
        <a:p>
          <a:endParaRPr lang="en-US"/>
        </a:p>
      </dgm:t>
    </dgm:pt>
    <dgm:pt modelId="{976AEE8B-56A8-4430-959D-D8130D94FA03}" type="pres">
      <dgm:prSet presAssocID="{98858207-1191-4068-9B20-96AAFB25C038}" presName="node" presStyleLbl="node1" presStyleIdx="0" presStyleCnt="3">
        <dgm:presLayoutVars>
          <dgm:bulletEnabled val="1"/>
        </dgm:presLayoutVars>
      </dgm:prSet>
      <dgm:spPr/>
      <dgm:t>
        <a:bodyPr/>
        <a:lstStyle/>
        <a:p>
          <a:endParaRPr lang="en-US"/>
        </a:p>
      </dgm:t>
    </dgm:pt>
    <dgm:pt modelId="{79A59F20-E7A0-4C7D-B5A3-A383E2DECCC9}" type="pres">
      <dgm:prSet presAssocID="{942F7E51-2D3F-4D06-B3C7-F72EE074D4FE}" presName="parTrans" presStyleLbl="sibTrans2D1" presStyleIdx="1" presStyleCnt="3" custAng="13284143" custScaleX="296110" custLinFactY="-152484" custLinFactNeighborX="16707" custLinFactNeighborY="-200000"/>
      <dgm:spPr/>
      <dgm:t>
        <a:bodyPr/>
        <a:lstStyle/>
        <a:p>
          <a:endParaRPr lang="en-US"/>
        </a:p>
      </dgm:t>
    </dgm:pt>
    <dgm:pt modelId="{5D07C3C1-6F99-4534-9253-BC40F66E000B}" type="pres">
      <dgm:prSet presAssocID="{942F7E51-2D3F-4D06-B3C7-F72EE074D4FE}" presName="connectorText" presStyleLbl="sibTrans2D1" presStyleIdx="1" presStyleCnt="3"/>
      <dgm:spPr/>
      <dgm:t>
        <a:bodyPr/>
        <a:lstStyle/>
        <a:p>
          <a:endParaRPr lang="en-US"/>
        </a:p>
      </dgm:t>
    </dgm:pt>
    <dgm:pt modelId="{57DF6F70-BD7D-4802-9F3C-4D38DECC2E9B}" type="pres">
      <dgm:prSet presAssocID="{BA2BC0CD-A4DE-43D3-B48C-DC31918A5152}" presName="node" presStyleLbl="node1" presStyleIdx="1" presStyleCnt="3" custRadScaleRad="162240" custRadScaleInc="-26533">
        <dgm:presLayoutVars>
          <dgm:bulletEnabled val="1"/>
        </dgm:presLayoutVars>
      </dgm:prSet>
      <dgm:spPr/>
      <dgm:t>
        <a:bodyPr/>
        <a:lstStyle/>
        <a:p>
          <a:endParaRPr lang="en-US"/>
        </a:p>
      </dgm:t>
    </dgm:pt>
    <dgm:pt modelId="{F2735F44-48BA-4EA3-890F-F1CA0E44A50D}" type="pres">
      <dgm:prSet presAssocID="{418C6F53-01A3-4F8B-80D6-42FED89C4CF4}" presName="parTrans" presStyleLbl="sibTrans2D1" presStyleIdx="2" presStyleCnt="3" custAng="8389823" custScaleX="261064" custLinFactY="-136910" custLinFactNeighborX="-2593" custLinFactNeighborY="-200000"/>
      <dgm:spPr/>
      <dgm:t>
        <a:bodyPr/>
        <a:lstStyle/>
        <a:p>
          <a:endParaRPr lang="en-US"/>
        </a:p>
      </dgm:t>
    </dgm:pt>
    <dgm:pt modelId="{27022711-4176-4B89-88AC-AB8B59380162}" type="pres">
      <dgm:prSet presAssocID="{418C6F53-01A3-4F8B-80D6-42FED89C4CF4}" presName="connectorText" presStyleLbl="sibTrans2D1" presStyleIdx="2" presStyleCnt="3"/>
      <dgm:spPr/>
      <dgm:t>
        <a:bodyPr/>
        <a:lstStyle/>
        <a:p>
          <a:endParaRPr lang="en-US"/>
        </a:p>
      </dgm:t>
    </dgm:pt>
    <dgm:pt modelId="{764796A2-E736-4B46-99EE-000B407234F8}" type="pres">
      <dgm:prSet presAssocID="{B1F9B569-F6A6-445E-A236-5460D1D4D221}" presName="node" presStyleLbl="node1" presStyleIdx="2" presStyleCnt="3" custRadScaleRad="173632" custRadScaleInc="30815">
        <dgm:presLayoutVars>
          <dgm:bulletEnabled val="1"/>
        </dgm:presLayoutVars>
      </dgm:prSet>
      <dgm:spPr/>
      <dgm:t>
        <a:bodyPr/>
        <a:lstStyle/>
        <a:p>
          <a:endParaRPr lang="en-US"/>
        </a:p>
      </dgm:t>
    </dgm:pt>
  </dgm:ptLst>
  <dgm:cxnLst>
    <dgm:cxn modelId="{B1F336A7-4530-47D5-9AA5-E79A6FA07B81}" type="presOf" srcId="{B1F9B569-F6A6-445E-A236-5460D1D4D221}" destId="{764796A2-E736-4B46-99EE-000B407234F8}" srcOrd="0" destOrd="0" presId="urn:microsoft.com/office/officeart/2005/8/layout/radial5"/>
    <dgm:cxn modelId="{CE169437-2E4A-4A2A-98C9-277F4152141F}" type="presOf" srcId="{942F7E51-2D3F-4D06-B3C7-F72EE074D4FE}" destId="{79A59F20-E7A0-4C7D-B5A3-A383E2DECCC9}" srcOrd="0" destOrd="0" presId="urn:microsoft.com/office/officeart/2005/8/layout/radial5"/>
    <dgm:cxn modelId="{DFE104FD-703B-4091-9782-D40A2D2DF263}" type="presOf" srcId="{418C6F53-01A3-4F8B-80D6-42FED89C4CF4}" destId="{F2735F44-48BA-4EA3-890F-F1CA0E44A50D}" srcOrd="0" destOrd="0" presId="urn:microsoft.com/office/officeart/2005/8/layout/radial5"/>
    <dgm:cxn modelId="{F04FDA9C-E889-41BD-AEFB-DEEFB7A512E7}" type="presOf" srcId="{0248AF37-4AD4-434E-9CC3-590AF4A10866}" destId="{6723C631-DEC3-4D68-B9EA-FADAC39ACCA3}" srcOrd="0" destOrd="0" presId="urn:microsoft.com/office/officeart/2005/8/layout/radial5"/>
    <dgm:cxn modelId="{2C568A51-B862-4BBB-B684-E0FE9CAA1A53}" srcId="{8E5CBECC-3E6A-4663-8925-B7D051B987BD}" destId="{98858207-1191-4068-9B20-96AAFB25C038}" srcOrd="0" destOrd="0" parTransId="{0248AF37-4AD4-434E-9CC3-590AF4A10866}" sibTransId="{1ACCF924-5D5D-473E-A2EF-C185B71AF7A4}"/>
    <dgm:cxn modelId="{E261DFA5-3594-4C4E-87ED-1E64FD050289}" type="presOf" srcId="{8E5CBECC-3E6A-4663-8925-B7D051B987BD}" destId="{3A45A2FD-2E69-4BF8-BFDA-5DBADF724198}" srcOrd="0" destOrd="0" presId="urn:microsoft.com/office/officeart/2005/8/layout/radial5"/>
    <dgm:cxn modelId="{EE103A2A-0CAA-401D-9591-BFB36E403E93}" type="presOf" srcId="{BA2BC0CD-A4DE-43D3-B48C-DC31918A5152}" destId="{57DF6F70-BD7D-4802-9F3C-4D38DECC2E9B}" srcOrd="0" destOrd="0" presId="urn:microsoft.com/office/officeart/2005/8/layout/radial5"/>
    <dgm:cxn modelId="{EF09945C-FCEE-4B9D-AD69-80B1A69AB660}" srcId="{8E5CBECC-3E6A-4663-8925-B7D051B987BD}" destId="{B1F9B569-F6A6-445E-A236-5460D1D4D221}" srcOrd="2" destOrd="0" parTransId="{418C6F53-01A3-4F8B-80D6-42FED89C4CF4}" sibTransId="{49892E0A-42D6-424E-9783-BEFA2DAB831B}"/>
    <dgm:cxn modelId="{E9553B4F-E140-4303-B3B6-ABB8F1D27A41}" srcId="{8E5CBECC-3E6A-4663-8925-B7D051B987BD}" destId="{BA2BC0CD-A4DE-43D3-B48C-DC31918A5152}" srcOrd="1" destOrd="0" parTransId="{942F7E51-2D3F-4D06-B3C7-F72EE074D4FE}" sibTransId="{C5B034A7-2564-4B17-A9FD-E8E956FC3273}"/>
    <dgm:cxn modelId="{59B9DEBE-96FC-49F3-9D07-5B4CA5F5C25C}" type="presOf" srcId="{0248AF37-4AD4-434E-9CC3-590AF4A10866}" destId="{164D8CB5-F61C-460E-B262-1033ED6EE7DC}" srcOrd="1" destOrd="0" presId="urn:microsoft.com/office/officeart/2005/8/layout/radial5"/>
    <dgm:cxn modelId="{B3F2E765-B76E-4C5B-B3D7-FBCEA96420DD}" type="presOf" srcId="{98858207-1191-4068-9B20-96AAFB25C038}" destId="{976AEE8B-56A8-4430-959D-D8130D94FA03}" srcOrd="0" destOrd="0" presId="urn:microsoft.com/office/officeart/2005/8/layout/radial5"/>
    <dgm:cxn modelId="{55647272-F8AC-4E4F-AFEE-E88A37A0EFC8}" type="presOf" srcId="{942F7E51-2D3F-4D06-B3C7-F72EE074D4FE}" destId="{5D07C3C1-6F99-4534-9253-BC40F66E000B}" srcOrd="1" destOrd="0" presId="urn:microsoft.com/office/officeart/2005/8/layout/radial5"/>
    <dgm:cxn modelId="{46A34906-CF37-42A8-BDCF-68ED50B0B8FD}" type="presOf" srcId="{5260D3ED-2873-4F9C-B439-2DDEECACA91A}" destId="{75EAA1B5-DF86-4AD7-B7C2-F07902F45EC2}" srcOrd="0" destOrd="0" presId="urn:microsoft.com/office/officeart/2005/8/layout/radial5"/>
    <dgm:cxn modelId="{BEF3F8E1-E9EE-40C3-96F7-8ED1DB32F0DC}" type="presOf" srcId="{418C6F53-01A3-4F8B-80D6-42FED89C4CF4}" destId="{27022711-4176-4B89-88AC-AB8B59380162}" srcOrd="1" destOrd="0" presId="urn:microsoft.com/office/officeart/2005/8/layout/radial5"/>
    <dgm:cxn modelId="{49691EDF-6C85-4B73-A89D-ACC0FAED202D}" srcId="{5260D3ED-2873-4F9C-B439-2DDEECACA91A}" destId="{8E5CBECC-3E6A-4663-8925-B7D051B987BD}" srcOrd="0" destOrd="0" parTransId="{4E69064D-54C5-43BA-9297-71C91A045D3D}" sibTransId="{A4793E17-0F8A-4A0A-AB6C-1DCEF52F061B}"/>
    <dgm:cxn modelId="{AB1CC221-B3F2-4BEC-B042-B0F443E1AA42}" type="presParOf" srcId="{75EAA1B5-DF86-4AD7-B7C2-F07902F45EC2}" destId="{3A45A2FD-2E69-4BF8-BFDA-5DBADF724198}" srcOrd="0" destOrd="0" presId="urn:microsoft.com/office/officeart/2005/8/layout/radial5"/>
    <dgm:cxn modelId="{3CD4AA6A-26E5-417D-8D97-A254C6CE495D}" type="presParOf" srcId="{75EAA1B5-DF86-4AD7-B7C2-F07902F45EC2}" destId="{6723C631-DEC3-4D68-B9EA-FADAC39ACCA3}" srcOrd="1" destOrd="0" presId="urn:microsoft.com/office/officeart/2005/8/layout/radial5"/>
    <dgm:cxn modelId="{533796DB-0515-4A9A-8C05-3D84EBFCCFF1}" type="presParOf" srcId="{6723C631-DEC3-4D68-B9EA-FADAC39ACCA3}" destId="{164D8CB5-F61C-460E-B262-1033ED6EE7DC}" srcOrd="0" destOrd="0" presId="urn:microsoft.com/office/officeart/2005/8/layout/radial5"/>
    <dgm:cxn modelId="{E4D0BFAE-48A9-49C2-879A-1B12AB600C90}" type="presParOf" srcId="{75EAA1B5-DF86-4AD7-B7C2-F07902F45EC2}" destId="{976AEE8B-56A8-4430-959D-D8130D94FA03}" srcOrd="2" destOrd="0" presId="urn:microsoft.com/office/officeart/2005/8/layout/radial5"/>
    <dgm:cxn modelId="{E425FC76-036D-4D69-8252-2F65CA6B4477}" type="presParOf" srcId="{75EAA1B5-DF86-4AD7-B7C2-F07902F45EC2}" destId="{79A59F20-E7A0-4C7D-B5A3-A383E2DECCC9}" srcOrd="3" destOrd="0" presId="urn:microsoft.com/office/officeart/2005/8/layout/radial5"/>
    <dgm:cxn modelId="{7A6EA26A-9AA3-4A25-961A-57918C6BC60C}" type="presParOf" srcId="{79A59F20-E7A0-4C7D-B5A3-A383E2DECCC9}" destId="{5D07C3C1-6F99-4534-9253-BC40F66E000B}" srcOrd="0" destOrd="0" presId="urn:microsoft.com/office/officeart/2005/8/layout/radial5"/>
    <dgm:cxn modelId="{36AB00A2-1725-4BD6-95AE-7EB0E39F7B72}" type="presParOf" srcId="{75EAA1B5-DF86-4AD7-B7C2-F07902F45EC2}" destId="{57DF6F70-BD7D-4802-9F3C-4D38DECC2E9B}" srcOrd="4" destOrd="0" presId="urn:microsoft.com/office/officeart/2005/8/layout/radial5"/>
    <dgm:cxn modelId="{4B336931-E0BA-421A-8BF7-794748D63D35}" type="presParOf" srcId="{75EAA1B5-DF86-4AD7-B7C2-F07902F45EC2}" destId="{F2735F44-48BA-4EA3-890F-F1CA0E44A50D}" srcOrd="5" destOrd="0" presId="urn:microsoft.com/office/officeart/2005/8/layout/radial5"/>
    <dgm:cxn modelId="{E4B38472-F75A-4466-A782-7243EABFF2E9}" type="presParOf" srcId="{F2735F44-48BA-4EA3-890F-F1CA0E44A50D}" destId="{27022711-4176-4B89-88AC-AB8B59380162}" srcOrd="0" destOrd="0" presId="urn:microsoft.com/office/officeart/2005/8/layout/radial5"/>
    <dgm:cxn modelId="{B8E6F02A-89A1-44B6-9238-AA712181EE03}" type="presParOf" srcId="{75EAA1B5-DF86-4AD7-B7C2-F07902F45EC2}" destId="{764796A2-E736-4B46-99EE-000B407234F8}"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EFAFBB-FCDB-40B1-911E-DF2CA72C72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fa-IR"/>
        </a:p>
      </dgm:t>
    </dgm:pt>
    <dgm:pt modelId="{E6219A5B-0FB7-4C10-BE14-4612C7B7BE62}">
      <dgm:prSet phldrT="[Text]"/>
      <dgm:spPr/>
      <dgm:t>
        <a:bodyPr/>
        <a:lstStyle/>
        <a:p>
          <a:pPr rtl="1"/>
          <a:r>
            <a:rPr lang="fa-IR" dirty="0" smtClean="0">
              <a:cs typeface="B Titr" panose="00000700000000000000" pitchFamily="2" charset="-78"/>
            </a:rPr>
            <a:t>هدف جزیی</a:t>
          </a:r>
          <a:endParaRPr lang="fa-IR" dirty="0">
            <a:cs typeface="B Titr" panose="00000700000000000000" pitchFamily="2" charset="-78"/>
          </a:endParaRPr>
        </a:p>
      </dgm:t>
    </dgm:pt>
    <dgm:pt modelId="{6E18ABA6-EF2A-48B9-B02E-46FA98CD968D}" type="parTrans" cxnId="{70C1D199-AC26-42C6-88FC-238233134ADC}">
      <dgm:prSet/>
      <dgm:spPr/>
      <dgm:t>
        <a:bodyPr/>
        <a:lstStyle/>
        <a:p>
          <a:pPr rtl="1"/>
          <a:endParaRPr lang="fa-IR"/>
        </a:p>
      </dgm:t>
    </dgm:pt>
    <dgm:pt modelId="{BCDF4FFA-23C6-4981-B060-DFCC38376FA1}" type="sibTrans" cxnId="{70C1D199-AC26-42C6-88FC-238233134ADC}">
      <dgm:prSet/>
      <dgm:spPr/>
      <dgm:t>
        <a:bodyPr/>
        <a:lstStyle/>
        <a:p>
          <a:pPr rtl="1"/>
          <a:endParaRPr lang="fa-IR"/>
        </a:p>
      </dgm:t>
    </dgm:pt>
    <dgm:pt modelId="{0BDEF1B0-627C-4618-BA59-AFD5542248BF}">
      <dgm:prSet/>
      <dgm:spPr/>
      <dgm:t>
        <a:bodyPr/>
        <a:lstStyle/>
        <a:p>
          <a:pPr rtl="1"/>
          <a:r>
            <a:rPr lang="fa-IR" dirty="0" smtClean="0">
              <a:cs typeface="B Titr" panose="00000700000000000000" pitchFamily="2" charset="-78"/>
            </a:rPr>
            <a:t>هدف جزیی شماره 1</a:t>
          </a:r>
          <a:endParaRPr lang="fa-IR" dirty="0">
            <a:cs typeface="B Titr" panose="00000700000000000000" pitchFamily="2" charset="-78"/>
          </a:endParaRPr>
        </a:p>
      </dgm:t>
    </dgm:pt>
    <dgm:pt modelId="{0F86F6D4-DBE2-4E12-BD5C-1EDE40C85CC9}" type="parTrans" cxnId="{9B9D126C-E841-4C35-ADDD-AA6FCEDC5F5E}">
      <dgm:prSet/>
      <dgm:spPr/>
      <dgm:t>
        <a:bodyPr/>
        <a:lstStyle/>
        <a:p>
          <a:pPr rtl="1"/>
          <a:endParaRPr lang="fa-IR"/>
        </a:p>
      </dgm:t>
    </dgm:pt>
    <dgm:pt modelId="{78C2000E-FEF3-4896-B3F9-A6F925A802D8}" type="sibTrans" cxnId="{9B9D126C-E841-4C35-ADDD-AA6FCEDC5F5E}">
      <dgm:prSet/>
      <dgm:spPr/>
      <dgm:t>
        <a:bodyPr/>
        <a:lstStyle/>
        <a:p>
          <a:pPr rtl="1"/>
          <a:endParaRPr lang="fa-IR"/>
        </a:p>
      </dgm:t>
    </dgm:pt>
    <dgm:pt modelId="{844F8D6D-23FB-4B4B-B44D-251391C2343B}">
      <dgm:prSet/>
      <dgm:spPr/>
      <dgm:t>
        <a:bodyPr/>
        <a:lstStyle/>
        <a:p>
          <a:pPr rtl="1"/>
          <a:r>
            <a:rPr lang="fa-IR" dirty="0" smtClean="0">
              <a:cs typeface="B Titr" panose="00000700000000000000" pitchFamily="2" charset="-78"/>
            </a:rPr>
            <a:t>هدف جزیی </a:t>
          </a:r>
        </a:p>
        <a:p>
          <a:pPr rtl="1"/>
          <a:r>
            <a:rPr lang="fa-IR" dirty="0" smtClean="0">
              <a:cs typeface="B Titr" panose="00000700000000000000" pitchFamily="2" charset="-78"/>
            </a:rPr>
            <a:t>شماره 3</a:t>
          </a:r>
          <a:endParaRPr lang="fa-IR" dirty="0">
            <a:cs typeface="B Titr" panose="00000700000000000000" pitchFamily="2" charset="-78"/>
          </a:endParaRPr>
        </a:p>
      </dgm:t>
    </dgm:pt>
    <dgm:pt modelId="{FE2EF10E-2E93-44C4-B6B1-34EF85289F66}" type="parTrans" cxnId="{A0030468-E6E3-4FC9-84B3-2FFE6DDA0747}">
      <dgm:prSet/>
      <dgm:spPr/>
      <dgm:t>
        <a:bodyPr/>
        <a:lstStyle/>
        <a:p>
          <a:pPr rtl="1"/>
          <a:endParaRPr lang="fa-IR"/>
        </a:p>
      </dgm:t>
    </dgm:pt>
    <dgm:pt modelId="{AB35E6A7-9735-42B2-90BF-EF3E7EB424A9}" type="sibTrans" cxnId="{A0030468-E6E3-4FC9-84B3-2FFE6DDA0747}">
      <dgm:prSet/>
      <dgm:spPr/>
      <dgm:t>
        <a:bodyPr/>
        <a:lstStyle/>
        <a:p>
          <a:pPr rtl="1"/>
          <a:endParaRPr lang="fa-IR"/>
        </a:p>
      </dgm:t>
    </dgm:pt>
    <dgm:pt modelId="{8BB4E0C6-AD8B-4440-B82C-C5204A5B8575}">
      <dgm:prSet/>
      <dgm:spPr/>
      <dgm:t>
        <a:bodyPr/>
        <a:lstStyle/>
        <a:p>
          <a:pPr rtl="1"/>
          <a:r>
            <a:rPr lang="fa-IR" dirty="0" smtClean="0">
              <a:cs typeface="B Titr" panose="00000700000000000000" pitchFamily="2" charset="-78"/>
            </a:rPr>
            <a:t>هدف جزیی شماره 4</a:t>
          </a:r>
          <a:endParaRPr lang="fa-IR" dirty="0">
            <a:cs typeface="B Titr" panose="00000700000000000000" pitchFamily="2" charset="-78"/>
          </a:endParaRPr>
        </a:p>
      </dgm:t>
    </dgm:pt>
    <dgm:pt modelId="{06DD958A-56FB-432B-9623-2B540F781E12}" type="parTrans" cxnId="{CDD202A7-8F83-4FB3-910D-CDD5B5360077}">
      <dgm:prSet/>
      <dgm:spPr/>
      <dgm:t>
        <a:bodyPr/>
        <a:lstStyle/>
        <a:p>
          <a:pPr rtl="1"/>
          <a:endParaRPr lang="fa-IR"/>
        </a:p>
      </dgm:t>
    </dgm:pt>
    <dgm:pt modelId="{B5AF35AD-3BDD-4618-8DF2-A1094E098915}" type="sibTrans" cxnId="{CDD202A7-8F83-4FB3-910D-CDD5B5360077}">
      <dgm:prSet/>
      <dgm:spPr/>
      <dgm:t>
        <a:bodyPr/>
        <a:lstStyle/>
        <a:p>
          <a:pPr rtl="1"/>
          <a:endParaRPr lang="fa-IR"/>
        </a:p>
      </dgm:t>
    </dgm:pt>
    <dgm:pt modelId="{FF660CD0-D5B3-4483-BB86-12F59F46CADC}">
      <dgm:prSet/>
      <dgm:spPr/>
      <dgm:t>
        <a:bodyPr/>
        <a:lstStyle/>
        <a:p>
          <a:pPr rtl="1"/>
          <a:r>
            <a:rPr lang="fa-IR" dirty="0" smtClean="0">
              <a:cs typeface="B Titr" panose="00000700000000000000" pitchFamily="2" charset="-78"/>
            </a:rPr>
            <a:t>هدف جزیی شماره 2</a:t>
          </a:r>
          <a:endParaRPr lang="fa-IR" dirty="0">
            <a:cs typeface="B Titr" panose="00000700000000000000" pitchFamily="2" charset="-78"/>
          </a:endParaRPr>
        </a:p>
      </dgm:t>
    </dgm:pt>
    <dgm:pt modelId="{E5EE1FB7-E5B1-4677-B650-93AF5BC8AB75}" type="parTrans" cxnId="{F5CCD873-0F5C-4738-8B1A-EF25AEEAB9F6}">
      <dgm:prSet/>
      <dgm:spPr/>
      <dgm:t>
        <a:bodyPr/>
        <a:lstStyle/>
        <a:p>
          <a:pPr rtl="1"/>
          <a:endParaRPr lang="fa-IR"/>
        </a:p>
      </dgm:t>
    </dgm:pt>
    <dgm:pt modelId="{E5104E15-107D-46AB-A213-16E741B8D2BD}" type="sibTrans" cxnId="{F5CCD873-0F5C-4738-8B1A-EF25AEEAB9F6}">
      <dgm:prSet/>
      <dgm:spPr/>
      <dgm:t>
        <a:bodyPr/>
        <a:lstStyle/>
        <a:p>
          <a:pPr rtl="1"/>
          <a:endParaRPr lang="fa-IR"/>
        </a:p>
      </dgm:t>
    </dgm:pt>
    <dgm:pt modelId="{03C35BC6-64BC-42AF-ABD5-834273D35471}" type="pres">
      <dgm:prSet presAssocID="{B5EFAFBB-FCDB-40B1-911E-DF2CA72C720A}" presName="hierChild1" presStyleCnt="0">
        <dgm:presLayoutVars>
          <dgm:orgChart val="1"/>
          <dgm:chPref val="1"/>
          <dgm:dir/>
          <dgm:animOne val="branch"/>
          <dgm:animLvl val="lvl"/>
          <dgm:resizeHandles/>
        </dgm:presLayoutVars>
      </dgm:prSet>
      <dgm:spPr/>
      <dgm:t>
        <a:bodyPr/>
        <a:lstStyle/>
        <a:p>
          <a:endParaRPr lang="en-US"/>
        </a:p>
      </dgm:t>
    </dgm:pt>
    <dgm:pt modelId="{6BFEB7AF-16F1-4A7D-8B24-739E6F672468}" type="pres">
      <dgm:prSet presAssocID="{E6219A5B-0FB7-4C10-BE14-4612C7B7BE62}" presName="hierRoot1" presStyleCnt="0">
        <dgm:presLayoutVars>
          <dgm:hierBranch val="init"/>
        </dgm:presLayoutVars>
      </dgm:prSet>
      <dgm:spPr/>
    </dgm:pt>
    <dgm:pt modelId="{30B76B0B-C2D2-4183-8592-7A0E68DB1597}" type="pres">
      <dgm:prSet presAssocID="{E6219A5B-0FB7-4C10-BE14-4612C7B7BE62}" presName="rootComposite1" presStyleCnt="0"/>
      <dgm:spPr/>
    </dgm:pt>
    <dgm:pt modelId="{C045D8C6-75B3-440A-9E68-CA9F4E439990}" type="pres">
      <dgm:prSet presAssocID="{E6219A5B-0FB7-4C10-BE14-4612C7B7BE62}" presName="rootText1" presStyleLbl="node0" presStyleIdx="0" presStyleCnt="1">
        <dgm:presLayoutVars>
          <dgm:chPref val="3"/>
        </dgm:presLayoutVars>
      </dgm:prSet>
      <dgm:spPr/>
      <dgm:t>
        <a:bodyPr/>
        <a:lstStyle/>
        <a:p>
          <a:endParaRPr lang="en-US"/>
        </a:p>
      </dgm:t>
    </dgm:pt>
    <dgm:pt modelId="{AB050E7D-0671-4F57-A23B-42D278998BA5}" type="pres">
      <dgm:prSet presAssocID="{E6219A5B-0FB7-4C10-BE14-4612C7B7BE62}" presName="rootConnector1" presStyleLbl="node1" presStyleIdx="0" presStyleCnt="0"/>
      <dgm:spPr/>
      <dgm:t>
        <a:bodyPr/>
        <a:lstStyle/>
        <a:p>
          <a:endParaRPr lang="en-US"/>
        </a:p>
      </dgm:t>
    </dgm:pt>
    <dgm:pt modelId="{DFC4944D-3093-495F-B90A-65CACB1BAEE8}" type="pres">
      <dgm:prSet presAssocID="{E6219A5B-0FB7-4C10-BE14-4612C7B7BE62}" presName="hierChild2" presStyleCnt="0"/>
      <dgm:spPr/>
    </dgm:pt>
    <dgm:pt modelId="{86D8FD7A-CE4B-469E-B7B3-2DEA47544572}" type="pres">
      <dgm:prSet presAssocID="{06DD958A-56FB-432B-9623-2B540F781E12}" presName="Name37" presStyleLbl="parChTrans1D2" presStyleIdx="0" presStyleCnt="4"/>
      <dgm:spPr/>
      <dgm:t>
        <a:bodyPr/>
        <a:lstStyle/>
        <a:p>
          <a:endParaRPr lang="en-US"/>
        </a:p>
      </dgm:t>
    </dgm:pt>
    <dgm:pt modelId="{5DC39185-F162-4B3E-97D7-B3DED4FADE17}" type="pres">
      <dgm:prSet presAssocID="{8BB4E0C6-AD8B-4440-B82C-C5204A5B8575}" presName="hierRoot2" presStyleCnt="0">
        <dgm:presLayoutVars>
          <dgm:hierBranch val="init"/>
        </dgm:presLayoutVars>
      </dgm:prSet>
      <dgm:spPr/>
    </dgm:pt>
    <dgm:pt modelId="{2C2DFA36-CD12-4CD0-AB95-60BB8E9B3E28}" type="pres">
      <dgm:prSet presAssocID="{8BB4E0C6-AD8B-4440-B82C-C5204A5B8575}" presName="rootComposite" presStyleCnt="0"/>
      <dgm:spPr/>
    </dgm:pt>
    <dgm:pt modelId="{3A92FE09-06D0-4ECF-AC00-978FD960EBE3}" type="pres">
      <dgm:prSet presAssocID="{8BB4E0C6-AD8B-4440-B82C-C5204A5B8575}" presName="rootText" presStyleLbl="node2" presStyleIdx="0" presStyleCnt="4">
        <dgm:presLayoutVars>
          <dgm:chPref val="3"/>
        </dgm:presLayoutVars>
      </dgm:prSet>
      <dgm:spPr/>
      <dgm:t>
        <a:bodyPr/>
        <a:lstStyle/>
        <a:p>
          <a:endParaRPr lang="en-US"/>
        </a:p>
      </dgm:t>
    </dgm:pt>
    <dgm:pt modelId="{6CD0C847-0CFE-40AA-8942-3711777C65D7}" type="pres">
      <dgm:prSet presAssocID="{8BB4E0C6-AD8B-4440-B82C-C5204A5B8575}" presName="rootConnector" presStyleLbl="node2" presStyleIdx="0" presStyleCnt="4"/>
      <dgm:spPr/>
      <dgm:t>
        <a:bodyPr/>
        <a:lstStyle/>
        <a:p>
          <a:endParaRPr lang="en-US"/>
        </a:p>
      </dgm:t>
    </dgm:pt>
    <dgm:pt modelId="{BCA28278-C63A-452D-8E69-1A337ED3EAF8}" type="pres">
      <dgm:prSet presAssocID="{8BB4E0C6-AD8B-4440-B82C-C5204A5B8575}" presName="hierChild4" presStyleCnt="0"/>
      <dgm:spPr/>
    </dgm:pt>
    <dgm:pt modelId="{85C4F3B8-8C33-4C6B-A6BB-E9E25216ACB9}" type="pres">
      <dgm:prSet presAssocID="{8BB4E0C6-AD8B-4440-B82C-C5204A5B8575}" presName="hierChild5" presStyleCnt="0"/>
      <dgm:spPr/>
    </dgm:pt>
    <dgm:pt modelId="{B298F630-F009-4A5E-878B-B0D054AFA02A}" type="pres">
      <dgm:prSet presAssocID="{FE2EF10E-2E93-44C4-B6B1-34EF85289F66}" presName="Name37" presStyleLbl="parChTrans1D2" presStyleIdx="1" presStyleCnt="4"/>
      <dgm:spPr/>
      <dgm:t>
        <a:bodyPr/>
        <a:lstStyle/>
        <a:p>
          <a:endParaRPr lang="en-US"/>
        </a:p>
      </dgm:t>
    </dgm:pt>
    <dgm:pt modelId="{B621D7CB-FA32-4772-8EFA-159440EDFC8E}" type="pres">
      <dgm:prSet presAssocID="{844F8D6D-23FB-4B4B-B44D-251391C2343B}" presName="hierRoot2" presStyleCnt="0">
        <dgm:presLayoutVars>
          <dgm:hierBranch val="init"/>
        </dgm:presLayoutVars>
      </dgm:prSet>
      <dgm:spPr/>
    </dgm:pt>
    <dgm:pt modelId="{8CC35217-403A-4517-91E7-361A8204EF45}" type="pres">
      <dgm:prSet presAssocID="{844F8D6D-23FB-4B4B-B44D-251391C2343B}" presName="rootComposite" presStyleCnt="0"/>
      <dgm:spPr/>
    </dgm:pt>
    <dgm:pt modelId="{788AD741-05DC-4673-8F0F-2EA3488F3562}" type="pres">
      <dgm:prSet presAssocID="{844F8D6D-23FB-4B4B-B44D-251391C2343B}" presName="rootText" presStyleLbl="node2" presStyleIdx="1" presStyleCnt="4">
        <dgm:presLayoutVars>
          <dgm:chPref val="3"/>
        </dgm:presLayoutVars>
      </dgm:prSet>
      <dgm:spPr/>
      <dgm:t>
        <a:bodyPr/>
        <a:lstStyle/>
        <a:p>
          <a:endParaRPr lang="en-US"/>
        </a:p>
      </dgm:t>
    </dgm:pt>
    <dgm:pt modelId="{280CEDD9-2488-463F-ADA9-3164823AFBDD}" type="pres">
      <dgm:prSet presAssocID="{844F8D6D-23FB-4B4B-B44D-251391C2343B}" presName="rootConnector" presStyleLbl="node2" presStyleIdx="1" presStyleCnt="4"/>
      <dgm:spPr/>
      <dgm:t>
        <a:bodyPr/>
        <a:lstStyle/>
        <a:p>
          <a:endParaRPr lang="en-US"/>
        </a:p>
      </dgm:t>
    </dgm:pt>
    <dgm:pt modelId="{ADAF99EC-A8C7-49FD-9A89-A123ED641029}" type="pres">
      <dgm:prSet presAssocID="{844F8D6D-23FB-4B4B-B44D-251391C2343B}" presName="hierChild4" presStyleCnt="0"/>
      <dgm:spPr/>
    </dgm:pt>
    <dgm:pt modelId="{CBDA6AAE-5D55-41CB-9411-79975694B868}" type="pres">
      <dgm:prSet presAssocID="{844F8D6D-23FB-4B4B-B44D-251391C2343B}" presName="hierChild5" presStyleCnt="0"/>
      <dgm:spPr/>
    </dgm:pt>
    <dgm:pt modelId="{F6A03D2A-1A57-4C99-9D5E-ABC5A83F263E}" type="pres">
      <dgm:prSet presAssocID="{E5EE1FB7-E5B1-4677-B650-93AF5BC8AB75}" presName="Name37" presStyleLbl="parChTrans1D2" presStyleIdx="2" presStyleCnt="4"/>
      <dgm:spPr/>
      <dgm:t>
        <a:bodyPr/>
        <a:lstStyle/>
        <a:p>
          <a:endParaRPr lang="en-US"/>
        </a:p>
      </dgm:t>
    </dgm:pt>
    <dgm:pt modelId="{AB1E5E0E-3E01-4D30-BE62-7660B1ED7A9D}" type="pres">
      <dgm:prSet presAssocID="{FF660CD0-D5B3-4483-BB86-12F59F46CADC}" presName="hierRoot2" presStyleCnt="0">
        <dgm:presLayoutVars>
          <dgm:hierBranch val="init"/>
        </dgm:presLayoutVars>
      </dgm:prSet>
      <dgm:spPr/>
    </dgm:pt>
    <dgm:pt modelId="{1E064BB9-B114-4CB8-A612-FAB3D094AAB1}" type="pres">
      <dgm:prSet presAssocID="{FF660CD0-D5B3-4483-BB86-12F59F46CADC}" presName="rootComposite" presStyleCnt="0"/>
      <dgm:spPr/>
    </dgm:pt>
    <dgm:pt modelId="{F0A8ADE2-B5CB-4FF5-B180-6CF0C0599618}" type="pres">
      <dgm:prSet presAssocID="{FF660CD0-D5B3-4483-BB86-12F59F46CADC}" presName="rootText" presStyleLbl="node2" presStyleIdx="2" presStyleCnt="4">
        <dgm:presLayoutVars>
          <dgm:chPref val="3"/>
        </dgm:presLayoutVars>
      </dgm:prSet>
      <dgm:spPr/>
      <dgm:t>
        <a:bodyPr/>
        <a:lstStyle/>
        <a:p>
          <a:endParaRPr lang="en-US"/>
        </a:p>
      </dgm:t>
    </dgm:pt>
    <dgm:pt modelId="{5FEFA2C0-0794-4B10-BEB1-B65A5979788D}" type="pres">
      <dgm:prSet presAssocID="{FF660CD0-D5B3-4483-BB86-12F59F46CADC}" presName="rootConnector" presStyleLbl="node2" presStyleIdx="2" presStyleCnt="4"/>
      <dgm:spPr/>
      <dgm:t>
        <a:bodyPr/>
        <a:lstStyle/>
        <a:p>
          <a:endParaRPr lang="en-US"/>
        </a:p>
      </dgm:t>
    </dgm:pt>
    <dgm:pt modelId="{A93B3DC7-CFFD-4ACF-9BD6-B8D058645CA9}" type="pres">
      <dgm:prSet presAssocID="{FF660CD0-D5B3-4483-BB86-12F59F46CADC}" presName="hierChild4" presStyleCnt="0"/>
      <dgm:spPr/>
    </dgm:pt>
    <dgm:pt modelId="{2E5CBCCE-FCFC-4CCF-9D41-6EBA84D93C0C}" type="pres">
      <dgm:prSet presAssocID="{FF660CD0-D5B3-4483-BB86-12F59F46CADC}" presName="hierChild5" presStyleCnt="0"/>
      <dgm:spPr/>
    </dgm:pt>
    <dgm:pt modelId="{6499F668-655D-44A7-B24E-3E7846A487C1}" type="pres">
      <dgm:prSet presAssocID="{0F86F6D4-DBE2-4E12-BD5C-1EDE40C85CC9}" presName="Name37" presStyleLbl="parChTrans1D2" presStyleIdx="3" presStyleCnt="4"/>
      <dgm:spPr/>
      <dgm:t>
        <a:bodyPr/>
        <a:lstStyle/>
        <a:p>
          <a:endParaRPr lang="en-US"/>
        </a:p>
      </dgm:t>
    </dgm:pt>
    <dgm:pt modelId="{96BADFF5-4863-45EF-AC6F-555F0763C899}" type="pres">
      <dgm:prSet presAssocID="{0BDEF1B0-627C-4618-BA59-AFD5542248BF}" presName="hierRoot2" presStyleCnt="0">
        <dgm:presLayoutVars>
          <dgm:hierBranch val="init"/>
        </dgm:presLayoutVars>
      </dgm:prSet>
      <dgm:spPr/>
    </dgm:pt>
    <dgm:pt modelId="{0FDE721B-A3A6-46D8-9DB0-1D07818566A5}" type="pres">
      <dgm:prSet presAssocID="{0BDEF1B0-627C-4618-BA59-AFD5542248BF}" presName="rootComposite" presStyleCnt="0"/>
      <dgm:spPr/>
    </dgm:pt>
    <dgm:pt modelId="{E6F4D307-08D1-4BD5-9346-6A275EDCB76C}" type="pres">
      <dgm:prSet presAssocID="{0BDEF1B0-627C-4618-BA59-AFD5542248BF}" presName="rootText" presStyleLbl="node2" presStyleIdx="3" presStyleCnt="4">
        <dgm:presLayoutVars>
          <dgm:chPref val="3"/>
        </dgm:presLayoutVars>
      </dgm:prSet>
      <dgm:spPr/>
      <dgm:t>
        <a:bodyPr/>
        <a:lstStyle/>
        <a:p>
          <a:pPr rtl="1"/>
          <a:endParaRPr lang="fa-IR"/>
        </a:p>
      </dgm:t>
    </dgm:pt>
    <dgm:pt modelId="{0F2CB6EE-F333-47F3-AD54-EDB8B9627370}" type="pres">
      <dgm:prSet presAssocID="{0BDEF1B0-627C-4618-BA59-AFD5542248BF}" presName="rootConnector" presStyleLbl="node2" presStyleIdx="3" presStyleCnt="4"/>
      <dgm:spPr/>
      <dgm:t>
        <a:bodyPr/>
        <a:lstStyle/>
        <a:p>
          <a:endParaRPr lang="en-US"/>
        </a:p>
      </dgm:t>
    </dgm:pt>
    <dgm:pt modelId="{F442E49F-E4F7-4AD8-A6F2-2B06FD1868BA}" type="pres">
      <dgm:prSet presAssocID="{0BDEF1B0-627C-4618-BA59-AFD5542248BF}" presName="hierChild4" presStyleCnt="0"/>
      <dgm:spPr/>
    </dgm:pt>
    <dgm:pt modelId="{655BDB65-86CD-4B66-992B-2907BE13E837}" type="pres">
      <dgm:prSet presAssocID="{0BDEF1B0-627C-4618-BA59-AFD5542248BF}" presName="hierChild5" presStyleCnt="0"/>
      <dgm:spPr/>
    </dgm:pt>
    <dgm:pt modelId="{9CBB9CBB-7AD4-4D27-80E6-DC64DB9919CC}" type="pres">
      <dgm:prSet presAssocID="{E6219A5B-0FB7-4C10-BE14-4612C7B7BE62}" presName="hierChild3" presStyleCnt="0"/>
      <dgm:spPr/>
    </dgm:pt>
  </dgm:ptLst>
  <dgm:cxnLst>
    <dgm:cxn modelId="{F5CCD873-0F5C-4738-8B1A-EF25AEEAB9F6}" srcId="{E6219A5B-0FB7-4C10-BE14-4612C7B7BE62}" destId="{FF660CD0-D5B3-4483-BB86-12F59F46CADC}" srcOrd="2" destOrd="0" parTransId="{E5EE1FB7-E5B1-4677-B650-93AF5BC8AB75}" sibTransId="{E5104E15-107D-46AB-A213-16E741B8D2BD}"/>
    <dgm:cxn modelId="{BC037221-BACF-4337-B698-1F90CCBA0A34}" type="presOf" srcId="{8BB4E0C6-AD8B-4440-B82C-C5204A5B8575}" destId="{3A92FE09-06D0-4ECF-AC00-978FD960EBE3}" srcOrd="0" destOrd="0" presId="urn:microsoft.com/office/officeart/2005/8/layout/orgChart1"/>
    <dgm:cxn modelId="{38984C05-1934-4095-A313-E044ACC12279}" type="presOf" srcId="{E5EE1FB7-E5B1-4677-B650-93AF5BC8AB75}" destId="{F6A03D2A-1A57-4C99-9D5E-ABC5A83F263E}" srcOrd="0" destOrd="0" presId="urn:microsoft.com/office/officeart/2005/8/layout/orgChart1"/>
    <dgm:cxn modelId="{70C1D199-AC26-42C6-88FC-238233134ADC}" srcId="{B5EFAFBB-FCDB-40B1-911E-DF2CA72C720A}" destId="{E6219A5B-0FB7-4C10-BE14-4612C7B7BE62}" srcOrd="0" destOrd="0" parTransId="{6E18ABA6-EF2A-48B9-B02E-46FA98CD968D}" sibTransId="{BCDF4FFA-23C6-4981-B060-DFCC38376FA1}"/>
    <dgm:cxn modelId="{F1331076-D166-46DC-BF3D-8F344F793449}" type="presOf" srcId="{FE2EF10E-2E93-44C4-B6B1-34EF85289F66}" destId="{B298F630-F009-4A5E-878B-B0D054AFA02A}" srcOrd="0" destOrd="0" presId="urn:microsoft.com/office/officeart/2005/8/layout/orgChart1"/>
    <dgm:cxn modelId="{0F333805-0860-46F0-AB60-1BB8BDF356FD}" type="presOf" srcId="{FF660CD0-D5B3-4483-BB86-12F59F46CADC}" destId="{5FEFA2C0-0794-4B10-BEB1-B65A5979788D}" srcOrd="1" destOrd="0" presId="urn:microsoft.com/office/officeart/2005/8/layout/orgChart1"/>
    <dgm:cxn modelId="{F2204EDE-38F4-4A5A-BB48-A2EBC77F43BC}" type="presOf" srcId="{E6219A5B-0FB7-4C10-BE14-4612C7B7BE62}" destId="{AB050E7D-0671-4F57-A23B-42D278998BA5}" srcOrd="1" destOrd="0" presId="urn:microsoft.com/office/officeart/2005/8/layout/orgChart1"/>
    <dgm:cxn modelId="{681C85C5-6978-433C-B599-2B39325529BE}" type="presOf" srcId="{0BDEF1B0-627C-4618-BA59-AFD5542248BF}" destId="{E6F4D307-08D1-4BD5-9346-6A275EDCB76C}" srcOrd="0" destOrd="0" presId="urn:microsoft.com/office/officeart/2005/8/layout/orgChart1"/>
    <dgm:cxn modelId="{1002B462-46E2-4FFD-8572-6B9F74390AA8}" type="presOf" srcId="{06DD958A-56FB-432B-9623-2B540F781E12}" destId="{86D8FD7A-CE4B-469E-B7B3-2DEA47544572}" srcOrd="0" destOrd="0" presId="urn:microsoft.com/office/officeart/2005/8/layout/orgChart1"/>
    <dgm:cxn modelId="{52F5D059-B6A3-44D2-BF72-D9C488E1A0BF}" type="presOf" srcId="{B5EFAFBB-FCDB-40B1-911E-DF2CA72C720A}" destId="{03C35BC6-64BC-42AF-ABD5-834273D35471}" srcOrd="0" destOrd="0" presId="urn:microsoft.com/office/officeart/2005/8/layout/orgChart1"/>
    <dgm:cxn modelId="{9B9D126C-E841-4C35-ADDD-AA6FCEDC5F5E}" srcId="{E6219A5B-0FB7-4C10-BE14-4612C7B7BE62}" destId="{0BDEF1B0-627C-4618-BA59-AFD5542248BF}" srcOrd="3" destOrd="0" parTransId="{0F86F6D4-DBE2-4E12-BD5C-1EDE40C85CC9}" sibTransId="{78C2000E-FEF3-4896-B3F9-A6F925A802D8}"/>
    <dgm:cxn modelId="{A0030468-E6E3-4FC9-84B3-2FFE6DDA0747}" srcId="{E6219A5B-0FB7-4C10-BE14-4612C7B7BE62}" destId="{844F8D6D-23FB-4B4B-B44D-251391C2343B}" srcOrd="1" destOrd="0" parTransId="{FE2EF10E-2E93-44C4-B6B1-34EF85289F66}" sibTransId="{AB35E6A7-9735-42B2-90BF-EF3E7EB424A9}"/>
    <dgm:cxn modelId="{4B9B7007-31EC-4256-BE3E-9D0B08B8B586}" type="presOf" srcId="{844F8D6D-23FB-4B4B-B44D-251391C2343B}" destId="{788AD741-05DC-4673-8F0F-2EA3488F3562}" srcOrd="0" destOrd="0" presId="urn:microsoft.com/office/officeart/2005/8/layout/orgChart1"/>
    <dgm:cxn modelId="{1BB1B2F4-9A79-4645-822C-8DB45D7EE0F4}" type="presOf" srcId="{8BB4E0C6-AD8B-4440-B82C-C5204A5B8575}" destId="{6CD0C847-0CFE-40AA-8942-3711777C65D7}" srcOrd="1" destOrd="0" presId="urn:microsoft.com/office/officeart/2005/8/layout/orgChart1"/>
    <dgm:cxn modelId="{04B509AE-90F7-4822-B1D4-C656EEA00DA6}" type="presOf" srcId="{844F8D6D-23FB-4B4B-B44D-251391C2343B}" destId="{280CEDD9-2488-463F-ADA9-3164823AFBDD}" srcOrd="1" destOrd="0" presId="urn:microsoft.com/office/officeart/2005/8/layout/orgChart1"/>
    <dgm:cxn modelId="{5C014E64-9293-48F3-97DB-BA189168741C}" type="presOf" srcId="{FF660CD0-D5B3-4483-BB86-12F59F46CADC}" destId="{F0A8ADE2-B5CB-4FF5-B180-6CF0C0599618}" srcOrd="0" destOrd="0" presId="urn:microsoft.com/office/officeart/2005/8/layout/orgChart1"/>
    <dgm:cxn modelId="{6FE2AABF-BC23-4C2C-B07F-EF5CC9B7808A}" type="presOf" srcId="{0BDEF1B0-627C-4618-BA59-AFD5542248BF}" destId="{0F2CB6EE-F333-47F3-AD54-EDB8B9627370}" srcOrd="1" destOrd="0" presId="urn:microsoft.com/office/officeart/2005/8/layout/orgChart1"/>
    <dgm:cxn modelId="{1A283F39-7923-4229-B2E2-6CB1B50371DC}" type="presOf" srcId="{E6219A5B-0FB7-4C10-BE14-4612C7B7BE62}" destId="{C045D8C6-75B3-440A-9E68-CA9F4E439990}" srcOrd="0" destOrd="0" presId="urn:microsoft.com/office/officeart/2005/8/layout/orgChart1"/>
    <dgm:cxn modelId="{CDD202A7-8F83-4FB3-910D-CDD5B5360077}" srcId="{E6219A5B-0FB7-4C10-BE14-4612C7B7BE62}" destId="{8BB4E0C6-AD8B-4440-B82C-C5204A5B8575}" srcOrd="0" destOrd="0" parTransId="{06DD958A-56FB-432B-9623-2B540F781E12}" sibTransId="{B5AF35AD-3BDD-4618-8DF2-A1094E098915}"/>
    <dgm:cxn modelId="{B0800E14-7776-42EB-95AB-790092A23085}" type="presOf" srcId="{0F86F6D4-DBE2-4E12-BD5C-1EDE40C85CC9}" destId="{6499F668-655D-44A7-B24E-3E7846A487C1}" srcOrd="0" destOrd="0" presId="urn:microsoft.com/office/officeart/2005/8/layout/orgChart1"/>
    <dgm:cxn modelId="{82691AF6-56A7-4620-9D34-44BC5172890A}" type="presParOf" srcId="{03C35BC6-64BC-42AF-ABD5-834273D35471}" destId="{6BFEB7AF-16F1-4A7D-8B24-739E6F672468}" srcOrd="0" destOrd="0" presId="urn:microsoft.com/office/officeart/2005/8/layout/orgChart1"/>
    <dgm:cxn modelId="{BD5DE3FB-01C7-4DAA-A6B3-4F39E0FB9641}" type="presParOf" srcId="{6BFEB7AF-16F1-4A7D-8B24-739E6F672468}" destId="{30B76B0B-C2D2-4183-8592-7A0E68DB1597}" srcOrd="0" destOrd="0" presId="urn:microsoft.com/office/officeart/2005/8/layout/orgChart1"/>
    <dgm:cxn modelId="{35FBC9CA-7F23-4FF5-9835-23B821014B49}" type="presParOf" srcId="{30B76B0B-C2D2-4183-8592-7A0E68DB1597}" destId="{C045D8C6-75B3-440A-9E68-CA9F4E439990}" srcOrd="0" destOrd="0" presId="urn:microsoft.com/office/officeart/2005/8/layout/orgChart1"/>
    <dgm:cxn modelId="{17C041F4-7588-4672-97E8-F3D73E18F923}" type="presParOf" srcId="{30B76B0B-C2D2-4183-8592-7A0E68DB1597}" destId="{AB050E7D-0671-4F57-A23B-42D278998BA5}" srcOrd="1" destOrd="0" presId="urn:microsoft.com/office/officeart/2005/8/layout/orgChart1"/>
    <dgm:cxn modelId="{06B4B650-8712-4268-992D-28893109DD15}" type="presParOf" srcId="{6BFEB7AF-16F1-4A7D-8B24-739E6F672468}" destId="{DFC4944D-3093-495F-B90A-65CACB1BAEE8}" srcOrd="1" destOrd="0" presId="urn:microsoft.com/office/officeart/2005/8/layout/orgChart1"/>
    <dgm:cxn modelId="{3D5F5339-F05F-412F-BF6D-7A3701F50725}" type="presParOf" srcId="{DFC4944D-3093-495F-B90A-65CACB1BAEE8}" destId="{86D8FD7A-CE4B-469E-B7B3-2DEA47544572}" srcOrd="0" destOrd="0" presId="urn:microsoft.com/office/officeart/2005/8/layout/orgChart1"/>
    <dgm:cxn modelId="{DFA2EC73-E7C6-4C51-8086-7AB484E829AF}" type="presParOf" srcId="{DFC4944D-3093-495F-B90A-65CACB1BAEE8}" destId="{5DC39185-F162-4B3E-97D7-B3DED4FADE17}" srcOrd="1" destOrd="0" presId="urn:microsoft.com/office/officeart/2005/8/layout/orgChart1"/>
    <dgm:cxn modelId="{2654A2BD-3FA3-48D7-87F1-F7A77D7AA3D8}" type="presParOf" srcId="{5DC39185-F162-4B3E-97D7-B3DED4FADE17}" destId="{2C2DFA36-CD12-4CD0-AB95-60BB8E9B3E28}" srcOrd="0" destOrd="0" presId="urn:microsoft.com/office/officeart/2005/8/layout/orgChart1"/>
    <dgm:cxn modelId="{48250C4E-99F3-4564-B926-C0FF97F1AC4E}" type="presParOf" srcId="{2C2DFA36-CD12-4CD0-AB95-60BB8E9B3E28}" destId="{3A92FE09-06D0-4ECF-AC00-978FD960EBE3}" srcOrd="0" destOrd="0" presId="urn:microsoft.com/office/officeart/2005/8/layout/orgChart1"/>
    <dgm:cxn modelId="{9EE71191-59A8-42A6-989C-685F4DD34425}" type="presParOf" srcId="{2C2DFA36-CD12-4CD0-AB95-60BB8E9B3E28}" destId="{6CD0C847-0CFE-40AA-8942-3711777C65D7}" srcOrd="1" destOrd="0" presId="urn:microsoft.com/office/officeart/2005/8/layout/orgChart1"/>
    <dgm:cxn modelId="{CDDDEF82-4DF5-4394-BF52-0963F815D44B}" type="presParOf" srcId="{5DC39185-F162-4B3E-97D7-B3DED4FADE17}" destId="{BCA28278-C63A-452D-8E69-1A337ED3EAF8}" srcOrd="1" destOrd="0" presId="urn:microsoft.com/office/officeart/2005/8/layout/orgChart1"/>
    <dgm:cxn modelId="{783EF9F6-B695-4E78-A731-C30302336E82}" type="presParOf" srcId="{5DC39185-F162-4B3E-97D7-B3DED4FADE17}" destId="{85C4F3B8-8C33-4C6B-A6BB-E9E25216ACB9}" srcOrd="2" destOrd="0" presId="urn:microsoft.com/office/officeart/2005/8/layout/orgChart1"/>
    <dgm:cxn modelId="{36F13EDE-91CC-4185-93B1-824029DB71DF}" type="presParOf" srcId="{DFC4944D-3093-495F-B90A-65CACB1BAEE8}" destId="{B298F630-F009-4A5E-878B-B0D054AFA02A}" srcOrd="2" destOrd="0" presId="urn:microsoft.com/office/officeart/2005/8/layout/orgChart1"/>
    <dgm:cxn modelId="{40567A04-BC4E-4077-A50B-A78E70296DFD}" type="presParOf" srcId="{DFC4944D-3093-495F-B90A-65CACB1BAEE8}" destId="{B621D7CB-FA32-4772-8EFA-159440EDFC8E}" srcOrd="3" destOrd="0" presId="urn:microsoft.com/office/officeart/2005/8/layout/orgChart1"/>
    <dgm:cxn modelId="{37B8CDE6-8345-4030-9C27-3B3EF9F304EB}" type="presParOf" srcId="{B621D7CB-FA32-4772-8EFA-159440EDFC8E}" destId="{8CC35217-403A-4517-91E7-361A8204EF45}" srcOrd="0" destOrd="0" presId="urn:microsoft.com/office/officeart/2005/8/layout/orgChart1"/>
    <dgm:cxn modelId="{654F5559-9F28-40BC-933D-2619BC41DD8B}" type="presParOf" srcId="{8CC35217-403A-4517-91E7-361A8204EF45}" destId="{788AD741-05DC-4673-8F0F-2EA3488F3562}" srcOrd="0" destOrd="0" presId="urn:microsoft.com/office/officeart/2005/8/layout/orgChart1"/>
    <dgm:cxn modelId="{0C197D28-A2A3-4328-8652-2A4E8E53D88C}" type="presParOf" srcId="{8CC35217-403A-4517-91E7-361A8204EF45}" destId="{280CEDD9-2488-463F-ADA9-3164823AFBDD}" srcOrd="1" destOrd="0" presId="urn:microsoft.com/office/officeart/2005/8/layout/orgChart1"/>
    <dgm:cxn modelId="{EE9904A5-017A-4C1F-8301-40CA4F5F3239}" type="presParOf" srcId="{B621D7CB-FA32-4772-8EFA-159440EDFC8E}" destId="{ADAF99EC-A8C7-49FD-9A89-A123ED641029}" srcOrd="1" destOrd="0" presId="urn:microsoft.com/office/officeart/2005/8/layout/orgChart1"/>
    <dgm:cxn modelId="{6F8DF27A-B4AC-4699-9D32-A6DBFD8C80BD}" type="presParOf" srcId="{B621D7CB-FA32-4772-8EFA-159440EDFC8E}" destId="{CBDA6AAE-5D55-41CB-9411-79975694B868}" srcOrd="2" destOrd="0" presId="urn:microsoft.com/office/officeart/2005/8/layout/orgChart1"/>
    <dgm:cxn modelId="{18BEB0C3-A192-4C4F-8C50-9B52F72E66E8}" type="presParOf" srcId="{DFC4944D-3093-495F-B90A-65CACB1BAEE8}" destId="{F6A03D2A-1A57-4C99-9D5E-ABC5A83F263E}" srcOrd="4" destOrd="0" presId="urn:microsoft.com/office/officeart/2005/8/layout/orgChart1"/>
    <dgm:cxn modelId="{3726B2ED-8F67-44F3-B22C-E673B5FFBB62}" type="presParOf" srcId="{DFC4944D-3093-495F-B90A-65CACB1BAEE8}" destId="{AB1E5E0E-3E01-4D30-BE62-7660B1ED7A9D}" srcOrd="5" destOrd="0" presId="urn:microsoft.com/office/officeart/2005/8/layout/orgChart1"/>
    <dgm:cxn modelId="{9D53DC1C-3FE2-4237-8BC1-A6548A23DB8C}" type="presParOf" srcId="{AB1E5E0E-3E01-4D30-BE62-7660B1ED7A9D}" destId="{1E064BB9-B114-4CB8-A612-FAB3D094AAB1}" srcOrd="0" destOrd="0" presId="urn:microsoft.com/office/officeart/2005/8/layout/orgChart1"/>
    <dgm:cxn modelId="{D2E2A124-F9CD-4678-8872-4D1F7D015B4A}" type="presParOf" srcId="{1E064BB9-B114-4CB8-A612-FAB3D094AAB1}" destId="{F0A8ADE2-B5CB-4FF5-B180-6CF0C0599618}" srcOrd="0" destOrd="0" presId="urn:microsoft.com/office/officeart/2005/8/layout/orgChart1"/>
    <dgm:cxn modelId="{3079A8A7-B8D2-4629-AD02-5CD7C8EB8325}" type="presParOf" srcId="{1E064BB9-B114-4CB8-A612-FAB3D094AAB1}" destId="{5FEFA2C0-0794-4B10-BEB1-B65A5979788D}" srcOrd="1" destOrd="0" presId="urn:microsoft.com/office/officeart/2005/8/layout/orgChart1"/>
    <dgm:cxn modelId="{1521654B-655C-4166-9143-37C15D1E7F23}" type="presParOf" srcId="{AB1E5E0E-3E01-4D30-BE62-7660B1ED7A9D}" destId="{A93B3DC7-CFFD-4ACF-9BD6-B8D058645CA9}" srcOrd="1" destOrd="0" presId="urn:microsoft.com/office/officeart/2005/8/layout/orgChart1"/>
    <dgm:cxn modelId="{C46F8FF1-BDDA-46A6-AEC1-3BE6451B5993}" type="presParOf" srcId="{AB1E5E0E-3E01-4D30-BE62-7660B1ED7A9D}" destId="{2E5CBCCE-FCFC-4CCF-9D41-6EBA84D93C0C}" srcOrd="2" destOrd="0" presId="urn:microsoft.com/office/officeart/2005/8/layout/orgChart1"/>
    <dgm:cxn modelId="{3A6D90E5-8A8E-4999-B22B-CC2816E3CF3B}" type="presParOf" srcId="{DFC4944D-3093-495F-B90A-65CACB1BAEE8}" destId="{6499F668-655D-44A7-B24E-3E7846A487C1}" srcOrd="6" destOrd="0" presId="urn:microsoft.com/office/officeart/2005/8/layout/orgChart1"/>
    <dgm:cxn modelId="{70CACB76-37F1-4E46-BFB3-47BC163EF779}" type="presParOf" srcId="{DFC4944D-3093-495F-B90A-65CACB1BAEE8}" destId="{96BADFF5-4863-45EF-AC6F-555F0763C899}" srcOrd="7" destOrd="0" presId="urn:microsoft.com/office/officeart/2005/8/layout/orgChart1"/>
    <dgm:cxn modelId="{C336F5B3-06E8-4C84-9DBC-8C2D6900F0F3}" type="presParOf" srcId="{96BADFF5-4863-45EF-AC6F-555F0763C899}" destId="{0FDE721B-A3A6-46D8-9DB0-1D07818566A5}" srcOrd="0" destOrd="0" presId="urn:microsoft.com/office/officeart/2005/8/layout/orgChart1"/>
    <dgm:cxn modelId="{6D0122FB-1A2E-4B8A-BBE5-AB011E502752}" type="presParOf" srcId="{0FDE721B-A3A6-46D8-9DB0-1D07818566A5}" destId="{E6F4D307-08D1-4BD5-9346-6A275EDCB76C}" srcOrd="0" destOrd="0" presId="urn:microsoft.com/office/officeart/2005/8/layout/orgChart1"/>
    <dgm:cxn modelId="{44568D52-0FCD-42F2-9001-50C59471ED27}" type="presParOf" srcId="{0FDE721B-A3A6-46D8-9DB0-1D07818566A5}" destId="{0F2CB6EE-F333-47F3-AD54-EDB8B9627370}" srcOrd="1" destOrd="0" presId="urn:microsoft.com/office/officeart/2005/8/layout/orgChart1"/>
    <dgm:cxn modelId="{A1F5E652-6E53-4888-9B89-7248ED0A67B7}" type="presParOf" srcId="{96BADFF5-4863-45EF-AC6F-555F0763C899}" destId="{F442E49F-E4F7-4AD8-A6F2-2B06FD1868BA}" srcOrd="1" destOrd="0" presId="urn:microsoft.com/office/officeart/2005/8/layout/orgChart1"/>
    <dgm:cxn modelId="{FBA6FC50-09C8-4123-919F-9665FE58BEC8}" type="presParOf" srcId="{96BADFF5-4863-45EF-AC6F-555F0763C899}" destId="{655BDB65-86CD-4B66-992B-2907BE13E837}" srcOrd="2" destOrd="0" presId="urn:microsoft.com/office/officeart/2005/8/layout/orgChart1"/>
    <dgm:cxn modelId="{D940BC84-A4C9-4C5F-8541-1A6CB646CFE8}" type="presParOf" srcId="{6BFEB7AF-16F1-4A7D-8B24-739E6F672468}" destId="{9CBB9CBB-7AD4-4D27-80E6-DC64DB9919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00BF41-2CCD-4C4F-955F-D08E83C3955C}" type="doc">
      <dgm:prSet loTypeId="urn:microsoft.com/office/officeart/2005/8/layout/process1" loCatId="process" qsTypeId="urn:microsoft.com/office/officeart/2005/8/quickstyle/simple1" qsCatId="simple" csTypeId="urn:microsoft.com/office/officeart/2005/8/colors/accent1_2" csCatId="accent1" phldr="1"/>
      <dgm:spPr/>
    </dgm:pt>
    <dgm:pt modelId="{A8DA50A9-703F-4D63-9638-75D7627988B3}">
      <dgm:prSet phldrT="[Text]"/>
      <dgm:spPr/>
      <dgm:t>
        <a:bodyPr/>
        <a:lstStyle/>
        <a:p>
          <a:pPr rtl="1"/>
          <a:r>
            <a:rPr lang="fa-IR" dirty="0" smtClean="0">
              <a:cs typeface="B Titr" panose="00000700000000000000" pitchFamily="2" charset="-78"/>
            </a:rPr>
            <a:t>هدف اجرایی مرحله 1 </a:t>
          </a:r>
          <a:endParaRPr lang="fa-IR" dirty="0">
            <a:cs typeface="B Titr" panose="00000700000000000000" pitchFamily="2" charset="-78"/>
          </a:endParaRPr>
        </a:p>
      </dgm:t>
    </dgm:pt>
    <dgm:pt modelId="{FB437A44-DF1B-4DB6-9ACC-24A4E1237CD6}" type="parTrans" cxnId="{BD0DF747-D9D6-4BB4-BBDA-5F8B0AEAFCB4}">
      <dgm:prSet/>
      <dgm:spPr/>
      <dgm:t>
        <a:bodyPr/>
        <a:lstStyle/>
        <a:p>
          <a:pPr rtl="1"/>
          <a:endParaRPr lang="fa-IR"/>
        </a:p>
      </dgm:t>
    </dgm:pt>
    <dgm:pt modelId="{388C0EEF-7D03-464E-A7DF-0E11FFF358D7}" type="sibTrans" cxnId="{BD0DF747-D9D6-4BB4-BBDA-5F8B0AEAFCB4}">
      <dgm:prSet/>
      <dgm:spPr/>
      <dgm:t>
        <a:bodyPr/>
        <a:lstStyle/>
        <a:p>
          <a:pPr rtl="1"/>
          <a:endParaRPr lang="fa-IR"/>
        </a:p>
      </dgm:t>
    </dgm:pt>
    <dgm:pt modelId="{09E939E8-DC70-4F57-AF90-5695E1E9D3F4}">
      <dgm:prSet phldrT="[Text]"/>
      <dgm:spPr/>
      <dgm:t>
        <a:bodyPr/>
        <a:lstStyle/>
        <a:p>
          <a:pPr rtl="1"/>
          <a:r>
            <a:rPr lang="fa-IR" dirty="0" smtClean="0">
              <a:cs typeface="B Titr" panose="00000700000000000000" pitchFamily="2" charset="-78"/>
            </a:rPr>
            <a:t>هدف اجرایی مرحله 2</a:t>
          </a:r>
          <a:endParaRPr lang="fa-IR" dirty="0">
            <a:cs typeface="B Titr" panose="00000700000000000000" pitchFamily="2" charset="-78"/>
          </a:endParaRPr>
        </a:p>
      </dgm:t>
    </dgm:pt>
    <dgm:pt modelId="{27BE3150-91DB-48B7-9D1D-75D813CA172E}" type="parTrans" cxnId="{17F0A3E1-F45D-4A1A-A485-8DCCAD725D31}">
      <dgm:prSet/>
      <dgm:spPr/>
      <dgm:t>
        <a:bodyPr/>
        <a:lstStyle/>
        <a:p>
          <a:pPr rtl="1"/>
          <a:endParaRPr lang="fa-IR"/>
        </a:p>
      </dgm:t>
    </dgm:pt>
    <dgm:pt modelId="{CA348EEB-4AFE-45B1-8FB2-565BEC11072C}" type="sibTrans" cxnId="{17F0A3E1-F45D-4A1A-A485-8DCCAD725D31}">
      <dgm:prSet/>
      <dgm:spPr/>
      <dgm:t>
        <a:bodyPr/>
        <a:lstStyle/>
        <a:p>
          <a:pPr rtl="1"/>
          <a:endParaRPr lang="fa-IR"/>
        </a:p>
      </dgm:t>
    </dgm:pt>
    <dgm:pt modelId="{9284E6FE-0E4F-4FC6-A0BA-7592F4C7344A}">
      <dgm:prSet phldrT="[Text]"/>
      <dgm:spPr/>
      <dgm:t>
        <a:bodyPr/>
        <a:lstStyle/>
        <a:p>
          <a:pPr rtl="1"/>
          <a:r>
            <a:rPr lang="fa-IR" dirty="0" smtClean="0">
              <a:cs typeface="B Titr" panose="00000700000000000000" pitchFamily="2" charset="-78"/>
            </a:rPr>
            <a:t>هدف اجرایی مرحله نهایی</a:t>
          </a:r>
          <a:endParaRPr lang="fa-IR" dirty="0">
            <a:cs typeface="B Titr" panose="00000700000000000000" pitchFamily="2" charset="-78"/>
          </a:endParaRPr>
        </a:p>
      </dgm:t>
    </dgm:pt>
    <dgm:pt modelId="{EA726942-8D64-4E43-9DB7-2044125E7CD0}" type="parTrans" cxnId="{631E4A7B-3A6E-4002-8364-4B1A9FE28747}">
      <dgm:prSet/>
      <dgm:spPr/>
      <dgm:t>
        <a:bodyPr/>
        <a:lstStyle/>
        <a:p>
          <a:pPr rtl="1"/>
          <a:endParaRPr lang="fa-IR"/>
        </a:p>
      </dgm:t>
    </dgm:pt>
    <dgm:pt modelId="{C79ABE9B-37A8-477F-8E89-A58A8A9D1290}" type="sibTrans" cxnId="{631E4A7B-3A6E-4002-8364-4B1A9FE28747}">
      <dgm:prSet/>
      <dgm:spPr/>
      <dgm:t>
        <a:bodyPr/>
        <a:lstStyle/>
        <a:p>
          <a:pPr rtl="1"/>
          <a:endParaRPr lang="fa-IR"/>
        </a:p>
      </dgm:t>
    </dgm:pt>
    <dgm:pt modelId="{F3E29A15-2A8B-48D0-803C-BDD9D6D9CB77}" type="pres">
      <dgm:prSet presAssocID="{E800BF41-2CCD-4C4F-955F-D08E83C3955C}" presName="Name0" presStyleCnt="0">
        <dgm:presLayoutVars>
          <dgm:dir/>
          <dgm:resizeHandles val="exact"/>
        </dgm:presLayoutVars>
      </dgm:prSet>
      <dgm:spPr/>
    </dgm:pt>
    <dgm:pt modelId="{C5404F5D-1205-403E-AEB6-F902C6FB5FD1}" type="pres">
      <dgm:prSet presAssocID="{A8DA50A9-703F-4D63-9638-75D7627988B3}" presName="node" presStyleLbl="node1" presStyleIdx="0" presStyleCnt="3" custAng="0">
        <dgm:presLayoutVars>
          <dgm:bulletEnabled val="1"/>
        </dgm:presLayoutVars>
      </dgm:prSet>
      <dgm:spPr/>
      <dgm:t>
        <a:bodyPr/>
        <a:lstStyle/>
        <a:p>
          <a:endParaRPr lang="en-US"/>
        </a:p>
      </dgm:t>
    </dgm:pt>
    <dgm:pt modelId="{DAB5F641-5D53-40BE-A8D0-8E485CF51F46}" type="pres">
      <dgm:prSet presAssocID="{388C0EEF-7D03-464E-A7DF-0E11FFF358D7}" presName="sibTrans" presStyleLbl="sibTrans2D1" presStyleIdx="0" presStyleCnt="2"/>
      <dgm:spPr/>
      <dgm:t>
        <a:bodyPr/>
        <a:lstStyle/>
        <a:p>
          <a:endParaRPr lang="en-US"/>
        </a:p>
      </dgm:t>
    </dgm:pt>
    <dgm:pt modelId="{490BEB1A-53C2-4923-9FA6-9F239DF386DE}" type="pres">
      <dgm:prSet presAssocID="{388C0EEF-7D03-464E-A7DF-0E11FFF358D7}" presName="connectorText" presStyleLbl="sibTrans2D1" presStyleIdx="0" presStyleCnt="2"/>
      <dgm:spPr/>
      <dgm:t>
        <a:bodyPr/>
        <a:lstStyle/>
        <a:p>
          <a:endParaRPr lang="en-US"/>
        </a:p>
      </dgm:t>
    </dgm:pt>
    <dgm:pt modelId="{E8EA259A-0AFB-45BF-9EA0-E093D51A9453}" type="pres">
      <dgm:prSet presAssocID="{09E939E8-DC70-4F57-AF90-5695E1E9D3F4}" presName="node" presStyleLbl="node1" presStyleIdx="1" presStyleCnt="3">
        <dgm:presLayoutVars>
          <dgm:bulletEnabled val="1"/>
        </dgm:presLayoutVars>
      </dgm:prSet>
      <dgm:spPr/>
      <dgm:t>
        <a:bodyPr/>
        <a:lstStyle/>
        <a:p>
          <a:endParaRPr lang="en-US"/>
        </a:p>
      </dgm:t>
    </dgm:pt>
    <dgm:pt modelId="{8CD98D75-BE1E-449C-B338-20E12A3D79AE}" type="pres">
      <dgm:prSet presAssocID="{CA348EEB-4AFE-45B1-8FB2-565BEC11072C}" presName="sibTrans" presStyleLbl="sibTrans2D1" presStyleIdx="1" presStyleCnt="2"/>
      <dgm:spPr/>
      <dgm:t>
        <a:bodyPr/>
        <a:lstStyle/>
        <a:p>
          <a:endParaRPr lang="en-US"/>
        </a:p>
      </dgm:t>
    </dgm:pt>
    <dgm:pt modelId="{7BD92B68-7D53-4CA5-A8F5-132305B7683D}" type="pres">
      <dgm:prSet presAssocID="{CA348EEB-4AFE-45B1-8FB2-565BEC11072C}" presName="connectorText" presStyleLbl="sibTrans2D1" presStyleIdx="1" presStyleCnt="2"/>
      <dgm:spPr/>
      <dgm:t>
        <a:bodyPr/>
        <a:lstStyle/>
        <a:p>
          <a:endParaRPr lang="en-US"/>
        </a:p>
      </dgm:t>
    </dgm:pt>
    <dgm:pt modelId="{46559C56-EC77-4BBF-A898-E2A87256407A}" type="pres">
      <dgm:prSet presAssocID="{9284E6FE-0E4F-4FC6-A0BA-7592F4C7344A}" presName="node" presStyleLbl="node1" presStyleIdx="2" presStyleCnt="3">
        <dgm:presLayoutVars>
          <dgm:bulletEnabled val="1"/>
        </dgm:presLayoutVars>
      </dgm:prSet>
      <dgm:spPr/>
      <dgm:t>
        <a:bodyPr/>
        <a:lstStyle/>
        <a:p>
          <a:pPr rtl="1"/>
          <a:endParaRPr lang="fa-IR"/>
        </a:p>
      </dgm:t>
    </dgm:pt>
  </dgm:ptLst>
  <dgm:cxnLst>
    <dgm:cxn modelId="{1E250467-7975-4C3F-8A95-576C48CA04E7}" type="presOf" srcId="{E800BF41-2CCD-4C4F-955F-D08E83C3955C}" destId="{F3E29A15-2A8B-48D0-803C-BDD9D6D9CB77}" srcOrd="0" destOrd="0" presId="urn:microsoft.com/office/officeart/2005/8/layout/process1"/>
    <dgm:cxn modelId="{09AFF427-45B7-45D5-B442-0080A7176922}" type="presOf" srcId="{CA348EEB-4AFE-45B1-8FB2-565BEC11072C}" destId="{7BD92B68-7D53-4CA5-A8F5-132305B7683D}" srcOrd="1" destOrd="0" presId="urn:microsoft.com/office/officeart/2005/8/layout/process1"/>
    <dgm:cxn modelId="{BD0DF747-D9D6-4BB4-BBDA-5F8B0AEAFCB4}" srcId="{E800BF41-2CCD-4C4F-955F-D08E83C3955C}" destId="{A8DA50A9-703F-4D63-9638-75D7627988B3}" srcOrd="0" destOrd="0" parTransId="{FB437A44-DF1B-4DB6-9ACC-24A4E1237CD6}" sibTransId="{388C0EEF-7D03-464E-A7DF-0E11FFF358D7}"/>
    <dgm:cxn modelId="{FF1861AF-3447-4638-8842-96C4B784C59E}" type="presOf" srcId="{CA348EEB-4AFE-45B1-8FB2-565BEC11072C}" destId="{8CD98D75-BE1E-449C-B338-20E12A3D79AE}" srcOrd="0" destOrd="0" presId="urn:microsoft.com/office/officeart/2005/8/layout/process1"/>
    <dgm:cxn modelId="{CC2B721B-3CF4-421B-BDA7-3843DDCEE47C}" type="presOf" srcId="{388C0EEF-7D03-464E-A7DF-0E11FFF358D7}" destId="{DAB5F641-5D53-40BE-A8D0-8E485CF51F46}" srcOrd="0" destOrd="0" presId="urn:microsoft.com/office/officeart/2005/8/layout/process1"/>
    <dgm:cxn modelId="{3689AED0-3B6D-4B49-9B6C-4A6B55C4EA1E}" type="presOf" srcId="{A8DA50A9-703F-4D63-9638-75D7627988B3}" destId="{C5404F5D-1205-403E-AEB6-F902C6FB5FD1}" srcOrd="0" destOrd="0" presId="urn:microsoft.com/office/officeart/2005/8/layout/process1"/>
    <dgm:cxn modelId="{92904596-CDB3-472C-8A30-B582B179C4DD}" type="presOf" srcId="{388C0EEF-7D03-464E-A7DF-0E11FFF358D7}" destId="{490BEB1A-53C2-4923-9FA6-9F239DF386DE}" srcOrd="1" destOrd="0" presId="urn:microsoft.com/office/officeart/2005/8/layout/process1"/>
    <dgm:cxn modelId="{EF410892-BBBC-453A-80F2-7419DCA1F027}" type="presOf" srcId="{9284E6FE-0E4F-4FC6-A0BA-7592F4C7344A}" destId="{46559C56-EC77-4BBF-A898-E2A87256407A}" srcOrd="0" destOrd="0" presId="urn:microsoft.com/office/officeart/2005/8/layout/process1"/>
    <dgm:cxn modelId="{17F0A3E1-F45D-4A1A-A485-8DCCAD725D31}" srcId="{E800BF41-2CCD-4C4F-955F-D08E83C3955C}" destId="{09E939E8-DC70-4F57-AF90-5695E1E9D3F4}" srcOrd="1" destOrd="0" parTransId="{27BE3150-91DB-48B7-9D1D-75D813CA172E}" sibTransId="{CA348EEB-4AFE-45B1-8FB2-565BEC11072C}"/>
    <dgm:cxn modelId="{631E4A7B-3A6E-4002-8364-4B1A9FE28747}" srcId="{E800BF41-2CCD-4C4F-955F-D08E83C3955C}" destId="{9284E6FE-0E4F-4FC6-A0BA-7592F4C7344A}" srcOrd="2" destOrd="0" parTransId="{EA726942-8D64-4E43-9DB7-2044125E7CD0}" sibTransId="{C79ABE9B-37A8-477F-8E89-A58A8A9D1290}"/>
    <dgm:cxn modelId="{079021B9-01B0-4FFD-89C7-5DCED6D76D72}" type="presOf" srcId="{09E939E8-DC70-4F57-AF90-5695E1E9D3F4}" destId="{E8EA259A-0AFB-45BF-9EA0-E093D51A9453}" srcOrd="0" destOrd="0" presId="urn:microsoft.com/office/officeart/2005/8/layout/process1"/>
    <dgm:cxn modelId="{44E72950-1BEF-4D2B-8031-89B04FC4EE5B}" type="presParOf" srcId="{F3E29A15-2A8B-48D0-803C-BDD9D6D9CB77}" destId="{C5404F5D-1205-403E-AEB6-F902C6FB5FD1}" srcOrd="0" destOrd="0" presId="urn:microsoft.com/office/officeart/2005/8/layout/process1"/>
    <dgm:cxn modelId="{557BA95B-DBB8-4D15-9035-514E78153B6C}" type="presParOf" srcId="{F3E29A15-2A8B-48D0-803C-BDD9D6D9CB77}" destId="{DAB5F641-5D53-40BE-A8D0-8E485CF51F46}" srcOrd="1" destOrd="0" presId="urn:microsoft.com/office/officeart/2005/8/layout/process1"/>
    <dgm:cxn modelId="{28B64F41-B74D-4E75-B7AD-C5D4E1CB4AB5}" type="presParOf" srcId="{DAB5F641-5D53-40BE-A8D0-8E485CF51F46}" destId="{490BEB1A-53C2-4923-9FA6-9F239DF386DE}" srcOrd="0" destOrd="0" presId="urn:microsoft.com/office/officeart/2005/8/layout/process1"/>
    <dgm:cxn modelId="{987C9445-D5F3-4880-BAA0-F310DE92E5CC}" type="presParOf" srcId="{F3E29A15-2A8B-48D0-803C-BDD9D6D9CB77}" destId="{E8EA259A-0AFB-45BF-9EA0-E093D51A9453}" srcOrd="2" destOrd="0" presId="urn:microsoft.com/office/officeart/2005/8/layout/process1"/>
    <dgm:cxn modelId="{1A0B715A-661D-42B3-9DE3-0E342CC14613}" type="presParOf" srcId="{F3E29A15-2A8B-48D0-803C-BDD9D6D9CB77}" destId="{8CD98D75-BE1E-449C-B338-20E12A3D79AE}" srcOrd="3" destOrd="0" presId="urn:microsoft.com/office/officeart/2005/8/layout/process1"/>
    <dgm:cxn modelId="{920D2FF5-4F7E-44AB-A511-A77E341F186F}" type="presParOf" srcId="{8CD98D75-BE1E-449C-B338-20E12A3D79AE}" destId="{7BD92B68-7D53-4CA5-A8F5-132305B7683D}" srcOrd="0" destOrd="0" presId="urn:microsoft.com/office/officeart/2005/8/layout/process1"/>
    <dgm:cxn modelId="{B5AF0BAA-D46F-4DF6-829C-05B4AFE34BA1}" type="presParOf" srcId="{F3E29A15-2A8B-48D0-803C-BDD9D6D9CB77}" destId="{46559C56-EC77-4BBF-A898-E2A87256407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63D56A-7FED-4140-B551-8125250C683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fa-IR"/>
        </a:p>
      </dgm:t>
    </dgm:pt>
    <dgm:pt modelId="{CBFCF944-DFA8-4D93-8261-DB600AE9DB43}">
      <dgm:prSet phldrT="[Text]"/>
      <dgm:spPr/>
      <dgm:t>
        <a:bodyPr/>
        <a:lstStyle/>
        <a:p>
          <a:pPr rtl="1"/>
          <a:r>
            <a:rPr lang="fa-IR" dirty="0" smtClean="0">
              <a:cs typeface="B Titr" panose="00000700000000000000" pitchFamily="2" charset="-78"/>
            </a:rPr>
            <a:t>هدف اجرایی نهایی</a:t>
          </a:r>
          <a:endParaRPr lang="fa-IR" dirty="0">
            <a:cs typeface="B Titr" panose="00000700000000000000" pitchFamily="2" charset="-78"/>
          </a:endParaRPr>
        </a:p>
      </dgm:t>
    </dgm:pt>
    <dgm:pt modelId="{9B5CD12C-323F-48B0-B033-47EBD0ADA199}" type="parTrans" cxnId="{571009E9-6640-4F5D-99F3-BFEEFBB1347A}">
      <dgm:prSet/>
      <dgm:spPr/>
      <dgm:t>
        <a:bodyPr/>
        <a:lstStyle/>
        <a:p>
          <a:pPr rtl="1"/>
          <a:endParaRPr lang="fa-IR"/>
        </a:p>
      </dgm:t>
    </dgm:pt>
    <dgm:pt modelId="{8F3C4A35-A670-467E-ADDB-37D1B4A44E57}" type="sibTrans" cxnId="{571009E9-6640-4F5D-99F3-BFEEFBB1347A}">
      <dgm:prSet/>
      <dgm:spPr/>
      <dgm:t>
        <a:bodyPr/>
        <a:lstStyle/>
        <a:p>
          <a:pPr rtl="1"/>
          <a:endParaRPr lang="fa-IR"/>
        </a:p>
      </dgm:t>
    </dgm:pt>
    <dgm:pt modelId="{1ED39A38-BF93-431D-ADF6-1064624E36BA}">
      <dgm:prSet phldrT="[Text]"/>
      <dgm:spPr/>
      <dgm:t>
        <a:bodyPr/>
        <a:lstStyle/>
        <a:p>
          <a:pPr rtl="1"/>
          <a:r>
            <a:rPr lang="fa-IR" dirty="0" smtClean="0">
              <a:cs typeface="B Titr" panose="00000700000000000000" pitchFamily="2" charset="-78"/>
            </a:rPr>
            <a:t>هدف اجرایی مرحله ای</a:t>
          </a:r>
          <a:endParaRPr lang="fa-IR" dirty="0">
            <a:cs typeface="B Titr" panose="00000700000000000000" pitchFamily="2" charset="-78"/>
          </a:endParaRPr>
        </a:p>
      </dgm:t>
    </dgm:pt>
    <dgm:pt modelId="{EF1B291C-B00C-4F3D-B0B7-DDEA28E266B7}" type="parTrans" cxnId="{215E6EF8-803E-47CB-96BD-0D2801E0B5CD}">
      <dgm:prSet/>
      <dgm:spPr/>
      <dgm:t>
        <a:bodyPr/>
        <a:lstStyle/>
        <a:p>
          <a:pPr rtl="1"/>
          <a:endParaRPr lang="fa-IR"/>
        </a:p>
      </dgm:t>
    </dgm:pt>
    <dgm:pt modelId="{D5511C22-5C44-4B9B-BA10-62F01052CF98}" type="sibTrans" cxnId="{215E6EF8-803E-47CB-96BD-0D2801E0B5CD}">
      <dgm:prSet/>
      <dgm:spPr/>
      <dgm:t>
        <a:bodyPr/>
        <a:lstStyle/>
        <a:p>
          <a:pPr rtl="1"/>
          <a:endParaRPr lang="fa-IR"/>
        </a:p>
      </dgm:t>
    </dgm:pt>
    <dgm:pt modelId="{1E4E07C0-DF23-45FC-A86E-4BF78E56C6FE}">
      <dgm:prSet/>
      <dgm:spPr/>
      <dgm:t>
        <a:bodyPr/>
        <a:lstStyle/>
        <a:p>
          <a:pPr rtl="1"/>
          <a:r>
            <a:rPr lang="fa-IR" dirty="0" smtClean="0">
              <a:cs typeface="B Titr" panose="00000700000000000000" pitchFamily="2" charset="-78"/>
            </a:rPr>
            <a:t>هدف اجرایی مرحله ای</a:t>
          </a:r>
          <a:endParaRPr lang="fa-IR" dirty="0">
            <a:cs typeface="B Titr" panose="00000700000000000000" pitchFamily="2" charset="-78"/>
          </a:endParaRPr>
        </a:p>
      </dgm:t>
    </dgm:pt>
    <dgm:pt modelId="{53C0F667-C4FC-490F-B2B3-A772F5226888}" type="parTrans" cxnId="{721F6137-689D-48EE-BE70-57E81673405A}">
      <dgm:prSet/>
      <dgm:spPr/>
      <dgm:t>
        <a:bodyPr/>
        <a:lstStyle/>
        <a:p>
          <a:pPr rtl="1"/>
          <a:endParaRPr lang="fa-IR"/>
        </a:p>
      </dgm:t>
    </dgm:pt>
    <dgm:pt modelId="{285B8A97-3C55-4FA6-822D-115A340855CC}" type="sibTrans" cxnId="{721F6137-689D-48EE-BE70-57E81673405A}">
      <dgm:prSet/>
      <dgm:spPr/>
      <dgm:t>
        <a:bodyPr/>
        <a:lstStyle/>
        <a:p>
          <a:pPr rtl="1"/>
          <a:endParaRPr lang="fa-IR"/>
        </a:p>
      </dgm:t>
    </dgm:pt>
    <dgm:pt modelId="{3EDBCB2D-796C-432E-AA40-ADB93C1B73D5}">
      <dgm:prSet/>
      <dgm:spPr/>
      <dgm:t>
        <a:bodyPr/>
        <a:lstStyle/>
        <a:p>
          <a:pPr rtl="1"/>
          <a:r>
            <a:rPr lang="fa-IR" dirty="0" smtClean="0">
              <a:cs typeface="B Titr" panose="00000700000000000000" pitchFamily="2" charset="-78"/>
            </a:rPr>
            <a:t>هدف اجرایی مرحله ای</a:t>
          </a:r>
          <a:endParaRPr lang="fa-IR" dirty="0">
            <a:cs typeface="B Titr" panose="00000700000000000000" pitchFamily="2" charset="-78"/>
          </a:endParaRPr>
        </a:p>
      </dgm:t>
    </dgm:pt>
    <dgm:pt modelId="{1327BC27-DBBF-4700-8026-0B302A6B1CAA}" type="parTrans" cxnId="{076B0FA1-7CFE-42E9-934C-A2B354F0F9FD}">
      <dgm:prSet/>
      <dgm:spPr/>
      <dgm:t>
        <a:bodyPr/>
        <a:lstStyle/>
        <a:p>
          <a:pPr rtl="1"/>
          <a:endParaRPr lang="fa-IR"/>
        </a:p>
      </dgm:t>
    </dgm:pt>
    <dgm:pt modelId="{EA90937C-DBE4-4600-92BA-9E7E9754C583}" type="sibTrans" cxnId="{076B0FA1-7CFE-42E9-934C-A2B354F0F9FD}">
      <dgm:prSet/>
      <dgm:spPr/>
      <dgm:t>
        <a:bodyPr/>
        <a:lstStyle/>
        <a:p>
          <a:pPr rtl="1"/>
          <a:endParaRPr lang="fa-IR"/>
        </a:p>
      </dgm:t>
    </dgm:pt>
    <dgm:pt modelId="{2E0F85A8-7383-4A7F-B398-084AF41B1EE8}">
      <dgm:prSet/>
      <dgm:spPr/>
      <dgm:t>
        <a:bodyPr/>
        <a:lstStyle/>
        <a:p>
          <a:pPr rtl="1"/>
          <a:r>
            <a:rPr lang="fa-IR" dirty="0" smtClean="0">
              <a:cs typeface="B Titr" panose="00000700000000000000" pitchFamily="2" charset="-78"/>
            </a:rPr>
            <a:t>هدف اجرایی مرحله ای</a:t>
          </a:r>
          <a:endParaRPr lang="fa-IR" dirty="0">
            <a:cs typeface="B Titr" panose="00000700000000000000" pitchFamily="2" charset="-78"/>
          </a:endParaRPr>
        </a:p>
      </dgm:t>
    </dgm:pt>
    <dgm:pt modelId="{F9E0DA99-ACCC-43AB-9FB6-2EF34BF955DC}" type="parTrans" cxnId="{31AEB694-E0E1-4614-9176-D27D85B22499}">
      <dgm:prSet/>
      <dgm:spPr/>
      <dgm:t>
        <a:bodyPr/>
        <a:lstStyle/>
        <a:p>
          <a:pPr rtl="1"/>
          <a:endParaRPr lang="fa-IR"/>
        </a:p>
      </dgm:t>
    </dgm:pt>
    <dgm:pt modelId="{B4729FD7-D440-4F6B-8827-D9553CDAE2F0}" type="sibTrans" cxnId="{31AEB694-E0E1-4614-9176-D27D85B22499}">
      <dgm:prSet/>
      <dgm:spPr/>
      <dgm:t>
        <a:bodyPr/>
        <a:lstStyle/>
        <a:p>
          <a:pPr rtl="1"/>
          <a:endParaRPr lang="fa-IR"/>
        </a:p>
      </dgm:t>
    </dgm:pt>
    <dgm:pt modelId="{34D224F5-ADF4-45E4-8CB7-97E15EFE1DBC}">
      <dgm:prSet/>
      <dgm:spPr/>
      <dgm:t>
        <a:bodyPr/>
        <a:lstStyle/>
        <a:p>
          <a:pPr rtl="1"/>
          <a:r>
            <a:rPr lang="fa-IR" dirty="0" smtClean="0">
              <a:cs typeface="B Titr" panose="00000700000000000000" pitchFamily="2" charset="-78"/>
            </a:rPr>
            <a:t>هدف اجرایی مرحله ای</a:t>
          </a:r>
          <a:endParaRPr lang="fa-IR" dirty="0">
            <a:cs typeface="B Titr" panose="00000700000000000000" pitchFamily="2" charset="-78"/>
          </a:endParaRPr>
        </a:p>
      </dgm:t>
    </dgm:pt>
    <dgm:pt modelId="{E1977EBE-F987-41E0-A772-825E51EDD444}" type="parTrans" cxnId="{F1DCCAF1-1FD1-497A-A00D-0AC5E885E768}">
      <dgm:prSet/>
      <dgm:spPr/>
      <dgm:t>
        <a:bodyPr/>
        <a:lstStyle/>
        <a:p>
          <a:pPr rtl="1"/>
          <a:endParaRPr lang="fa-IR"/>
        </a:p>
      </dgm:t>
    </dgm:pt>
    <dgm:pt modelId="{9325A8A5-34BF-4A9F-B569-D0441E180769}" type="sibTrans" cxnId="{F1DCCAF1-1FD1-497A-A00D-0AC5E885E768}">
      <dgm:prSet/>
      <dgm:spPr/>
      <dgm:t>
        <a:bodyPr/>
        <a:lstStyle/>
        <a:p>
          <a:pPr rtl="1"/>
          <a:endParaRPr lang="fa-IR"/>
        </a:p>
      </dgm:t>
    </dgm:pt>
    <dgm:pt modelId="{3B503054-0CA2-4E59-B1AE-92C5F1AABE32}" type="pres">
      <dgm:prSet presAssocID="{8E63D56A-7FED-4140-B551-8125250C683D}" presName="hierChild1" presStyleCnt="0">
        <dgm:presLayoutVars>
          <dgm:orgChart val="1"/>
          <dgm:chPref val="1"/>
          <dgm:dir/>
          <dgm:animOne val="branch"/>
          <dgm:animLvl val="lvl"/>
          <dgm:resizeHandles/>
        </dgm:presLayoutVars>
      </dgm:prSet>
      <dgm:spPr/>
      <dgm:t>
        <a:bodyPr/>
        <a:lstStyle/>
        <a:p>
          <a:endParaRPr lang="en-US"/>
        </a:p>
      </dgm:t>
    </dgm:pt>
    <dgm:pt modelId="{DE097A0C-DE57-4F09-B40F-F989A49FEB87}" type="pres">
      <dgm:prSet presAssocID="{CBFCF944-DFA8-4D93-8261-DB600AE9DB43}" presName="hierRoot1" presStyleCnt="0">
        <dgm:presLayoutVars>
          <dgm:hierBranch val="init"/>
        </dgm:presLayoutVars>
      </dgm:prSet>
      <dgm:spPr/>
    </dgm:pt>
    <dgm:pt modelId="{3A9EF52C-01AE-4E4B-B148-25D9C6A7BA3F}" type="pres">
      <dgm:prSet presAssocID="{CBFCF944-DFA8-4D93-8261-DB600AE9DB43}" presName="rootComposite1" presStyleCnt="0"/>
      <dgm:spPr/>
    </dgm:pt>
    <dgm:pt modelId="{8EC9C4EC-774A-4F11-A973-427CF8A424A8}" type="pres">
      <dgm:prSet presAssocID="{CBFCF944-DFA8-4D93-8261-DB600AE9DB43}" presName="rootText1" presStyleLbl="node0" presStyleIdx="0" presStyleCnt="1">
        <dgm:presLayoutVars>
          <dgm:chPref val="3"/>
        </dgm:presLayoutVars>
      </dgm:prSet>
      <dgm:spPr/>
      <dgm:t>
        <a:bodyPr/>
        <a:lstStyle/>
        <a:p>
          <a:endParaRPr lang="en-US"/>
        </a:p>
      </dgm:t>
    </dgm:pt>
    <dgm:pt modelId="{A84BD7AA-99CF-4432-A3D7-0C7DAAC30D88}" type="pres">
      <dgm:prSet presAssocID="{CBFCF944-DFA8-4D93-8261-DB600AE9DB43}" presName="rootConnector1" presStyleLbl="node1" presStyleIdx="0" presStyleCnt="0"/>
      <dgm:spPr/>
      <dgm:t>
        <a:bodyPr/>
        <a:lstStyle/>
        <a:p>
          <a:endParaRPr lang="en-US"/>
        </a:p>
      </dgm:t>
    </dgm:pt>
    <dgm:pt modelId="{739064E4-9EBF-4D3A-972E-2476730262FD}" type="pres">
      <dgm:prSet presAssocID="{CBFCF944-DFA8-4D93-8261-DB600AE9DB43}" presName="hierChild2" presStyleCnt="0"/>
      <dgm:spPr/>
    </dgm:pt>
    <dgm:pt modelId="{67093A7B-767B-4244-BAD0-67CFFF0AECB2}" type="pres">
      <dgm:prSet presAssocID="{1327BC27-DBBF-4700-8026-0B302A6B1CAA}" presName="Name37" presStyleLbl="parChTrans1D2" presStyleIdx="0" presStyleCnt="5"/>
      <dgm:spPr/>
      <dgm:t>
        <a:bodyPr/>
        <a:lstStyle/>
        <a:p>
          <a:endParaRPr lang="en-US"/>
        </a:p>
      </dgm:t>
    </dgm:pt>
    <dgm:pt modelId="{0DDC5D9F-5F44-442C-9DBE-08D7C25BD5A1}" type="pres">
      <dgm:prSet presAssocID="{3EDBCB2D-796C-432E-AA40-ADB93C1B73D5}" presName="hierRoot2" presStyleCnt="0">
        <dgm:presLayoutVars>
          <dgm:hierBranch val="init"/>
        </dgm:presLayoutVars>
      </dgm:prSet>
      <dgm:spPr/>
    </dgm:pt>
    <dgm:pt modelId="{8757256D-0C78-41C0-A377-B43AF87C07C5}" type="pres">
      <dgm:prSet presAssocID="{3EDBCB2D-796C-432E-AA40-ADB93C1B73D5}" presName="rootComposite" presStyleCnt="0"/>
      <dgm:spPr/>
    </dgm:pt>
    <dgm:pt modelId="{6E097F79-BACC-4EB4-A487-128F0CB80190}" type="pres">
      <dgm:prSet presAssocID="{3EDBCB2D-796C-432E-AA40-ADB93C1B73D5}" presName="rootText" presStyleLbl="node2" presStyleIdx="0" presStyleCnt="5">
        <dgm:presLayoutVars>
          <dgm:chPref val="3"/>
        </dgm:presLayoutVars>
      </dgm:prSet>
      <dgm:spPr/>
      <dgm:t>
        <a:bodyPr/>
        <a:lstStyle/>
        <a:p>
          <a:endParaRPr lang="en-US"/>
        </a:p>
      </dgm:t>
    </dgm:pt>
    <dgm:pt modelId="{90FE691E-7B0A-4EF8-B2D1-3ECEA003B358}" type="pres">
      <dgm:prSet presAssocID="{3EDBCB2D-796C-432E-AA40-ADB93C1B73D5}" presName="rootConnector" presStyleLbl="node2" presStyleIdx="0" presStyleCnt="5"/>
      <dgm:spPr/>
      <dgm:t>
        <a:bodyPr/>
        <a:lstStyle/>
        <a:p>
          <a:endParaRPr lang="en-US"/>
        </a:p>
      </dgm:t>
    </dgm:pt>
    <dgm:pt modelId="{231AEB6A-1BB5-46D5-ADE1-71C39C3B8EF2}" type="pres">
      <dgm:prSet presAssocID="{3EDBCB2D-796C-432E-AA40-ADB93C1B73D5}" presName="hierChild4" presStyleCnt="0"/>
      <dgm:spPr/>
    </dgm:pt>
    <dgm:pt modelId="{5A4ECB38-9274-4787-8064-3D66857FAC7D}" type="pres">
      <dgm:prSet presAssocID="{3EDBCB2D-796C-432E-AA40-ADB93C1B73D5}" presName="hierChild5" presStyleCnt="0"/>
      <dgm:spPr/>
    </dgm:pt>
    <dgm:pt modelId="{0EDE9198-9B86-45F2-9AE6-554BD77730EC}" type="pres">
      <dgm:prSet presAssocID="{E1977EBE-F987-41E0-A772-825E51EDD444}" presName="Name37" presStyleLbl="parChTrans1D2" presStyleIdx="1" presStyleCnt="5"/>
      <dgm:spPr/>
      <dgm:t>
        <a:bodyPr/>
        <a:lstStyle/>
        <a:p>
          <a:endParaRPr lang="en-US"/>
        </a:p>
      </dgm:t>
    </dgm:pt>
    <dgm:pt modelId="{0C9DA0B3-EDD4-4D7C-8790-B6740EBE4E30}" type="pres">
      <dgm:prSet presAssocID="{34D224F5-ADF4-45E4-8CB7-97E15EFE1DBC}" presName="hierRoot2" presStyleCnt="0">
        <dgm:presLayoutVars>
          <dgm:hierBranch val="init"/>
        </dgm:presLayoutVars>
      </dgm:prSet>
      <dgm:spPr/>
    </dgm:pt>
    <dgm:pt modelId="{C555C1ED-711E-4C63-8E12-7C510D75267C}" type="pres">
      <dgm:prSet presAssocID="{34D224F5-ADF4-45E4-8CB7-97E15EFE1DBC}" presName="rootComposite" presStyleCnt="0"/>
      <dgm:spPr/>
    </dgm:pt>
    <dgm:pt modelId="{7332730E-F408-40BD-9FEF-146ED6B2F2F2}" type="pres">
      <dgm:prSet presAssocID="{34D224F5-ADF4-45E4-8CB7-97E15EFE1DBC}" presName="rootText" presStyleLbl="node2" presStyleIdx="1" presStyleCnt="5">
        <dgm:presLayoutVars>
          <dgm:chPref val="3"/>
        </dgm:presLayoutVars>
      </dgm:prSet>
      <dgm:spPr/>
      <dgm:t>
        <a:bodyPr/>
        <a:lstStyle/>
        <a:p>
          <a:endParaRPr lang="en-US"/>
        </a:p>
      </dgm:t>
    </dgm:pt>
    <dgm:pt modelId="{30BBC41A-AEFB-40FD-B37D-02DD927FF096}" type="pres">
      <dgm:prSet presAssocID="{34D224F5-ADF4-45E4-8CB7-97E15EFE1DBC}" presName="rootConnector" presStyleLbl="node2" presStyleIdx="1" presStyleCnt="5"/>
      <dgm:spPr/>
      <dgm:t>
        <a:bodyPr/>
        <a:lstStyle/>
        <a:p>
          <a:endParaRPr lang="en-US"/>
        </a:p>
      </dgm:t>
    </dgm:pt>
    <dgm:pt modelId="{FB15F907-E4B6-4ECB-A152-1AB9531EFBD3}" type="pres">
      <dgm:prSet presAssocID="{34D224F5-ADF4-45E4-8CB7-97E15EFE1DBC}" presName="hierChild4" presStyleCnt="0"/>
      <dgm:spPr/>
    </dgm:pt>
    <dgm:pt modelId="{B288F4A7-1963-46BA-AB25-8328ECE430B7}" type="pres">
      <dgm:prSet presAssocID="{34D224F5-ADF4-45E4-8CB7-97E15EFE1DBC}" presName="hierChild5" presStyleCnt="0"/>
      <dgm:spPr/>
    </dgm:pt>
    <dgm:pt modelId="{2DA746BF-0E9A-4B33-9D13-955FE7E88B42}" type="pres">
      <dgm:prSet presAssocID="{F9E0DA99-ACCC-43AB-9FB6-2EF34BF955DC}" presName="Name37" presStyleLbl="parChTrans1D2" presStyleIdx="2" presStyleCnt="5"/>
      <dgm:spPr/>
      <dgm:t>
        <a:bodyPr/>
        <a:lstStyle/>
        <a:p>
          <a:endParaRPr lang="en-US"/>
        </a:p>
      </dgm:t>
    </dgm:pt>
    <dgm:pt modelId="{E2769296-D2FD-4E2C-A8D8-AA76DBB47FA1}" type="pres">
      <dgm:prSet presAssocID="{2E0F85A8-7383-4A7F-B398-084AF41B1EE8}" presName="hierRoot2" presStyleCnt="0">
        <dgm:presLayoutVars>
          <dgm:hierBranch val="init"/>
        </dgm:presLayoutVars>
      </dgm:prSet>
      <dgm:spPr/>
    </dgm:pt>
    <dgm:pt modelId="{70B566B0-FC0D-4A01-84C0-44BA4EC4FD75}" type="pres">
      <dgm:prSet presAssocID="{2E0F85A8-7383-4A7F-B398-084AF41B1EE8}" presName="rootComposite" presStyleCnt="0"/>
      <dgm:spPr/>
    </dgm:pt>
    <dgm:pt modelId="{25B21100-D936-4AE5-8F30-A631730CAA61}" type="pres">
      <dgm:prSet presAssocID="{2E0F85A8-7383-4A7F-B398-084AF41B1EE8}" presName="rootText" presStyleLbl="node2" presStyleIdx="2" presStyleCnt="5">
        <dgm:presLayoutVars>
          <dgm:chPref val="3"/>
        </dgm:presLayoutVars>
      </dgm:prSet>
      <dgm:spPr/>
      <dgm:t>
        <a:bodyPr/>
        <a:lstStyle/>
        <a:p>
          <a:endParaRPr lang="en-US"/>
        </a:p>
      </dgm:t>
    </dgm:pt>
    <dgm:pt modelId="{C95AB657-16D1-48ED-A3DA-B8F6414819C7}" type="pres">
      <dgm:prSet presAssocID="{2E0F85A8-7383-4A7F-B398-084AF41B1EE8}" presName="rootConnector" presStyleLbl="node2" presStyleIdx="2" presStyleCnt="5"/>
      <dgm:spPr/>
      <dgm:t>
        <a:bodyPr/>
        <a:lstStyle/>
        <a:p>
          <a:endParaRPr lang="en-US"/>
        </a:p>
      </dgm:t>
    </dgm:pt>
    <dgm:pt modelId="{9C2828B6-BDC5-4A5E-8BC9-672255FA5060}" type="pres">
      <dgm:prSet presAssocID="{2E0F85A8-7383-4A7F-B398-084AF41B1EE8}" presName="hierChild4" presStyleCnt="0"/>
      <dgm:spPr/>
    </dgm:pt>
    <dgm:pt modelId="{C197C6A7-05BE-4498-B379-4BBCAA6FC482}" type="pres">
      <dgm:prSet presAssocID="{2E0F85A8-7383-4A7F-B398-084AF41B1EE8}" presName="hierChild5" presStyleCnt="0"/>
      <dgm:spPr/>
    </dgm:pt>
    <dgm:pt modelId="{6DDCAE44-237F-4B37-B892-ABD34A41DAF8}" type="pres">
      <dgm:prSet presAssocID="{53C0F667-C4FC-490F-B2B3-A772F5226888}" presName="Name37" presStyleLbl="parChTrans1D2" presStyleIdx="3" presStyleCnt="5"/>
      <dgm:spPr/>
      <dgm:t>
        <a:bodyPr/>
        <a:lstStyle/>
        <a:p>
          <a:endParaRPr lang="en-US"/>
        </a:p>
      </dgm:t>
    </dgm:pt>
    <dgm:pt modelId="{859E41EB-A927-418B-BC6C-CD954828F6B0}" type="pres">
      <dgm:prSet presAssocID="{1E4E07C0-DF23-45FC-A86E-4BF78E56C6FE}" presName="hierRoot2" presStyleCnt="0">
        <dgm:presLayoutVars>
          <dgm:hierBranch val="init"/>
        </dgm:presLayoutVars>
      </dgm:prSet>
      <dgm:spPr/>
    </dgm:pt>
    <dgm:pt modelId="{259BDD23-188B-4459-B0CE-B3A8E7DAF01C}" type="pres">
      <dgm:prSet presAssocID="{1E4E07C0-DF23-45FC-A86E-4BF78E56C6FE}" presName="rootComposite" presStyleCnt="0"/>
      <dgm:spPr/>
    </dgm:pt>
    <dgm:pt modelId="{5690AB1E-F6AE-4A08-9F2F-AE7EEA3C68FF}" type="pres">
      <dgm:prSet presAssocID="{1E4E07C0-DF23-45FC-A86E-4BF78E56C6FE}" presName="rootText" presStyleLbl="node2" presStyleIdx="3" presStyleCnt="5">
        <dgm:presLayoutVars>
          <dgm:chPref val="3"/>
        </dgm:presLayoutVars>
      </dgm:prSet>
      <dgm:spPr/>
      <dgm:t>
        <a:bodyPr/>
        <a:lstStyle/>
        <a:p>
          <a:endParaRPr lang="en-US"/>
        </a:p>
      </dgm:t>
    </dgm:pt>
    <dgm:pt modelId="{EE43B75D-AB10-45B1-9E1C-4F82A7C15545}" type="pres">
      <dgm:prSet presAssocID="{1E4E07C0-DF23-45FC-A86E-4BF78E56C6FE}" presName="rootConnector" presStyleLbl="node2" presStyleIdx="3" presStyleCnt="5"/>
      <dgm:spPr/>
      <dgm:t>
        <a:bodyPr/>
        <a:lstStyle/>
        <a:p>
          <a:endParaRPr lang="en-US"/>
        </a:p>
      </dgm:t>
    </dgm:pt>
    <dgm:pt modelId="{537F02FA-67C2-4449-A72D-B50A05C4F9F1}" type="pres">
      <dgm:prSet presAssocID="{1E4E07C0-DF23-45FC-A86E-4BF78E56C6FE}" presName="hierChild4" presStyleCnt="0"/>
      <dgm:spPr/>
    </dgm:pt>
    <dgm:pt modelId="{7E8E70F8-F9EB-4192-9AA2-8AD18DBB4360}" type="pres">
      <dgm:prSet presAssocID="{1E4E07C0-DF23-45FC-A86E-4BF78E56C6FE}" presName="hierChild5" presStyleCnt="0"/>
      <dgm:spPr/>
    </dgm:pt>
    <dgm:pt modelId="{B88AE044-2255-46D5-9F68-8801FBAC4150}" type="pres">
      <dgm:prSet presAssocID="{EF1B291C-B00C-4F3D-B0B7-DDEA28E266B7}" presName="Name37" presStyleLbl="parChTrans1D2" presStyleIdx="4" presStyleCnt="5"/>
      <dgm:spPr/>
      <dgm:t>
        <a:bodyPr/>
        <a:lstStyle/>
        <a:p>
          <a:endParaRPr lang="en-US"/>
        </a:p>
      </dgm:t>
    </dgm:pt>
    <dgm:pt modelId="{9966F08F-F28A-4E34-ADD8-8F4B7D980506}" type="pres">
      <dgm:prSet presAssocID="{1ED39A38-BF93-431D-ADF6-1064624E36BA}" presName="hierRoot2" presStyleCnt="0">
        <dgm:presLayoutVars>
          <dgm:hierBranch val="init"/>
        </dgm:presLayoutVars>
      </dgm:prSet>
      <dgm:spPr/>
    </dgm:pt>
    <dgm:pt modelId="{378133CE-E286-447F-B96A-700FF2ADEDFE}" type="pres">
      <dgm:prSet presAssocID="{1ED39A38-BF93-431D-ADF6-1064624E36BA}" presName="rootComposite" presStyleCnt="0"/>
      <dgm:spPr/>
    </dgm:pt>
    <dgm:pt modelId="{BBF1B701-D3C5-40D5-BF4D-6B61F454B09B}" type="pres">
      <dgm:prSet presAssocID="{1ED39A38-BF93-431D-ADF6-1064624E36BA}" presName="rootText" presStyleLbl="node2" presStyleIdx="4" presStyleCnt="5">
        <dgm:presLayoutVars>
          <dgm:chPref val="3"/>
        </dgm:presLayoutVars>
      </dgm:prSet>
      <dgm:spPr/>
      <dgm:t>
        <a:bodyPr/>
        <a:lstStyle/>
        <a:p>
          <a:endParaRPr lang="en-US"/>
        </a:p>
      </dgm:t>
    </dgm:pt>
    <dgm:pt modelId="{C0463239-620E-4FEC-B2DA-A25B53E95647}" type="pres">
      <dgm:prSet presAssocID="{1ED39A38-BF93-431D-ADF6-1064624E36BA}" presName="rootConnector" presStyleLbl="node2" presStyleIdx="4" presStyleCnt="5"/>
      <dgm:spPr/>
      <dgm:t>
        <a:bodyPr/>
        <a:lstStyle/>
        <a:p>
          <a:endParaRPr lang="en-US"/>
        </a:p>
      </dgm:t>
    </dgm:pt>
    <dgm:pt modelId="{7E9E658B-1FF0-4B4B-A8B8-50B4D3138F24}" type="pres">
      <dgm:prSet presAssocID="{1ED39A38-BF93-431D-ADF6-1064624E36BA}" presName="hierChild4" presStyleCnt="0"/>
      <dgm:spPr/>
    </dgm:pt>
    <dgm:pt modelId="{B995C6D7-567A-4A3A-B6DA-EDAA6FA07E08}" type="pres">
      <dgm:prSet presAssocID="{1ED39A38-BF93-431D-ADF6-1064624E36BA}" presName="hierChild5" presStyleCnt="0"/>
      <dgm:spPr/>
    </dgm:pt>
    <dgm:pt modelId="{2AD041D1-54CB-44B6-92A3-5AA0365EB3B3}" type="pres">
      <dgm:prSet presAssocID="{CBFCF944-DFA8-4D93-8261-DB600AE9DB43}" presName="hierChild3" presStyleCnt="0"/>
      <dgm:spPr/>
    </dgm:pt>
  </dgm:ptLst>
  <dgm:cxnLst>
    <dgm:cxn modelId="{D7016BB5-3E12-494C-8CBF-EF143B37C626}" type="presOf" srcId="{EF1B291C-B00C-4F3D-B0B7-DDEA28E266B7}" destId="{B88AE044-2255-46D5-9F68-8801FBAC4150}" srcOrd="0" destOrd="0" presId="urn:microsoft.com/office/officeart/2005/8/layout/orgChart1"/>
    <dgm:cxn modelId="{17C40924-DF95-418A-964E-76E520B26B6B}" type="presOf" srcId="{1E4E07C0-DF23-45FC-A86E-4BF78E56C6FE}" destId="{5690AB1E-F6AE-4A08-9F2F-AE7EEA3C68FF}" srcOrd="0" destOrd="0" presId="urn:microsoft.com/office/officeart/2005/8/layout/orgChart1"/>
    <dgm:cxn modelId="{215E6EF8-803E-47CB-96BD-0D2801E0B5CD}" srcId="{CBFCF944-DFA8-4D93-8261-DB600AE9DB43}" destId="{1ED39A38-BF93-431D-ADF6-1064624E36BA}" srcOrd="4" destOrd="0" parTransId="{EF1B291C-B00C-4F3D-B0B7-DDEA28E266B7}" sibTransId="{D5511C22-5C44-4B9B-BA10-62F01052CF98}"/>
    <dgm:cxn modelId="{34550B17-AD8C-4573-8DD2-B9FEDF6475C9}" type="presOf" srcId="{F9E0DA99-ACCC-43AB-9FB6-2EF34BF955DC}" destId="{2DA746BF-0E9A-4B33-9D13-955FE7E88B42}" srcOrd="0" destOrd="0" presId="urn:microsoft.com/office/officeart/2005/8/layout/orgChart1"/>
    <dgm:cxn modelId="{E1A355CE-F648-4EEE-B685-BE6900C9A309}" type="presOf" srcId="{CBFCF944-DFA8-4D93-8261-DB600AE9DB43}" destId="{8EC9C4EC-774A-4F11-A973-427CF8A424A8}" srcOrd="0" destOrd="0" presId="urn:microsoft.com/office/officeart/2005/8/layout/orgChart1"/>
    <dgm:cxn modelId="{16B39DF5-5DDF-44B4-9B44-6F429EA8E7AC}" type="presOf" srcId="{53C0F667-C4FC-490F-B2B3-A772F5226888}" destId="{6DDCAE44-237F-4B37-B892-ABD34A41DAF8}" srcOrd="0" destOrd="0" presId="urn:microsoft.com/office/officeart/2005/8/layout/orgChart1"/>
    <dgm:cxn modelId="{262DDBFA-9AB3-4DB7-98FE-65F2FD996F4D}" type="presOf" srcId="{1ED39A38-BF93-431D-ADF6-1064624E36BA}" destId="{C0463239-620E-4FEC-B2DA-A25B53E95647}" srcOrd="1" destOrd="0" presId="urn:microsoft.com/office/officeart/2005/8/layout/orgChart1"/>
    <dgm:cxn modelId="{63C89BCE-1302-440E-B438-BB70FA2AB818}" type="presOf" srcId="{2E0F85A8-7383-4A7F-B398-084AF41B1EE8}" destId="{25B21100-D936-4AE5-8F30-A631730CAA61}" srcOrd="0" destOrd="0" presId="urn:microsoft.com/office/officeart/2005/8/layout/orgChart1"/>
    <dgm:cxn modelId="{8544B004-1EEF-440C-8871-DB81BDF87D1C}" type="presOf" srcId="{34D224F5-ADF4-45E4-8CB7-97E15EFE1DBC}" destId="{30BBC41A-AEFB-40FD-B37D-02DD927FF096}" srcOrd="1" destOrd="0" presId="urn:microsoft.com/office/officeart/2005/8/layout/orgChart1"/>
    <dgm:cxn modelId="{CCAFB334-DFE2-4538-8272-C73014318735}" type="presOf" srcId="{34D224F5-ADF4-45E4-8CB7-97E15EFE1DBC}" destId="{7332730E-F408-40BD-9FEF-146ED6B2F2F2}" srcOrd="0" destOrd="0" presId="urn:microsoft.com/office/officeart/2005/8/layout/orgChart1"/>
    <dgm:cxn modelId="{D49066E3-B0AC-4554-893E-EEAF8C779599}" type="presOf" srcId="{CBFCF944-DFA8-4D93-8261-DB600AE9DB43}" destId="{A84BD7AA-99CF-4432-A3D7-0C7DAAC30D88}" srcOrd="1" destOrd="0" presId="urn:microsoft.com/office/officeart/2005/8/layout/orgChart1"/>
    <dgm:cxn modelId="{6283BE2A-E429-4986-AC1C-B7FE929AD61A}" type="presOf" srcId="{3EDBCB2D-796C-432E-AA40-ADB93C1B73D5}" destId="{90FE691E-7B0A-4EF8-B2D1-3ECEA003B358}" srcOrd="1" destOrd="0" presId="urn:microsoft.com/office/officeart/2005/8/layout/orgChart1"/>
    <dgm:cxn modelId="{668CCA7C-DB30-48E3-A035-1805819F7B0C}" type="presOf" srcId="{2E0F85A8-7383-4A7F-B398-084AF41B1EE8}" destId="{C95AB657-16D1-48ED-A3DA-B8F6414819C7}" srcOrd="1" destOrd="0" presId="urn:microsoft.com/office/officeart/2005/8/layout/orgChart1"/>
    <dgm:cxn modelId="{D809F2D3-D242-4B7B-883A-ECA5CCE78BA1}" type="presOf" srcId="{8E63D56A-7FED-4140-B551-8125250C683D}" destId="{3B503054-0CA2-4E59-B1AE-92C5F1AABE32}" srcOrd="0" destOrd="0" presId="urn:microsoft.com/office/officeart/2005/8/layout/orgChart1"/>
    <dgm:cxn modelId="{88FA130E-7165-4DF8-978D-7BA435E6C73B}" type="presOf" srcId="{1E4E07C0-DF23-45FC-A86E-4BF78E56C6FE}" destId="{EE43B75D-AB10-45B1-9E1C-4F82A7C15545}" srcOrd="1" destOrd="0" presId="urn:microsoft.com/office/officeart/2005/8/layout/orgChart1"/>
    <dgm:cxn modelId="{D4F44814-53B1-49EF-817F-52353EF8A282}" type="presOf" srcId="{E1977EBE-F987-41E0-A772-825E51EDD444}" destId="{0EDE9198-9B86-45F2-9AE6-554BD77730EC}" srcOrd="0" destOrd="0" presId="urn:microsoft.com/office/officeart/2005/8/layout/orgChart1"/>
    <dgm:cxn modelId="{571009E9-6640-4F5D-99F3-BFEEFBB1347A}" srcId="{8E63D56A-7FED-4140-B551-8125250C683D}" destId="{CBFCF944-DFA8-4D93-8261-DB600AE9DB43}" srcOrd="0" destOrd="0" parTransId="{9B5CD12C-323F-48B0-B033-47EBD0ADA199}" sibTransId="{8F3C4A35-A670-467E-ADDB-37D1B4A44E57}"/>
    <dgm:cxn modelId="{365EDA1B-03D3-49C7-BC5E-326973317F9E}" type="presOf" srcId="{1327BC27-DBBF-4700-8026-0B302A6B1CAA}" destId="{67093A7B-767B-4244-BAD0-67CFFF0AECB2}" srcOrd="0" destOrd="0" presId="urn:microsoft.com/office/officeart/2005/8/layout/orgChart1"/>
    <dgm:cxn modelId="{076B0FA1-7CFE-42E9-934C-A2B354F0F9FD}" srcId="{CBFCF944-DFA8-4D93-8261-DB600AE9DB43}" destId="{3EDBCB2D-796C-432E-AA40-ADB93C1B73D5}" srcOrd="0" destOrd="0" parTransId="{1327BC27-DBBF-4700-8026-0B302A6B1CAA}" sibTransId="{EA90937C-DBE4-4600-92BA-9E7E9754C583}"/>
    <dgm:cxn modelId="{D1AFD027-3E29-44EC-8E71-ECD640F08E11}" type="presOf" srcId="{1ED39A38-BF93-431D-ADF6-1064624E36BA}" destId="{BBF1B701-D3C5-40D5-BF4D-6B61F454B09B}" srcOrd="0" destOrd="0" presId="urn:microsoft.com/office/officeart/2005/8/layout/orgChart1"/>
    <dgm:cxn modelId="{B8146E41-1D76-4AA8-8C5E-AE3BDD8757B7}" type="presOf" srcId="{3EDBCB2D-796C-432E-AA40-ADB93C1B73D5}" destId="{6E097F79-BACC-4EB4-A487-128F0CB80190}" srcOrd="0" destOrd="0" presId="urn:microsoft.com/office/officeart/2005/8/layout/orgChart1"/>
    <dgm:cxn modelId="{31AEB694-E0E1-4614-9176-D27D85B22499}" srcId="{CBFCF944-DFA8-4D93-8261-DB600AE9DB43}" destId="{2E0F85A8-7383-4A7F-B398-084AF41B1EE8}" srcOrd="2" destOrd="0" parTransId="{F9E0DA99-ACCC-43AB-9FB6-2EF34BF955DC}" sibTransId="{B4729FD7-D440-4F6B-8827-D9553CDAE2F0}"/>
    <dgm:cxn modelId="{F1DCCAF1-1FD1-497A-A00D-0AC5E885E768}" srcId="{CBFCF944-DFA8-4D93-8261-DB600AE9DB43}" destId="{34D224F5-ADF4-45E4-8CB7-97E15EFE1DBC}" srcOrd="1" destOrd="0" parTransId="{E1977EBE-F987-41E0-A772-825E51EDD444}" sibTransId="{9325A8A5-34BF-4A9F-B569-D0441E180769}"/>
    <dgm:cxn modelId="{721F6137-689D-48EE-BE70-57E81673405A}" srcId="{CBFCF944-DFA8-4D93-8261-DB600AE9DB43}" destId="{1E4E07C0-DF23-45FC-A86E-4BF78E56C6FE}" srcOrd="3" destOrd="0" parTransId="{53C0F667-C4FC-490F-B2B3-A772F5226888}" sibTransId="{285B8A97-3C55-4FA6-822D-115A340855CC}"/>
    <dgm:cxn modelId="{5E385E5A-5768-4FDC-9735-CA5A6B9A7F0D}" type="presParOf" srcId="{3B503054-0CA2-4E59-B1AE-92C5F1AABE32}" destId="{DE097A0C-DE57-4F09-B40F-F989A49FEB87}" srcOrd="0" destOrd="0" presId="urn:microsoft.com/office/officeart/2005/8/layout/orgChart1"/>
    <dgm:cxn modelId="{10A6DA73-E19A-404F-B0EA-60DA176A9516}" type="presParOf" srcId="{DE097A0C-DE57-4F09-B40F-F989A49FEB87}" destId="{3A9EF52C-01AE-4E4B-B148-25D9C6A7BA3F}" srcOrd="0" destOrd="0" presId="urn:microsoft.com/office/officeart/2005/8/layout/orgChart1"/>
    <dgm:cxn modelId="{D6B30FE7-1016-4E3B-ABC3-AB28DF7A97F5}" type="presParOf" srcId="{3A9EF52C-01AE-4E4B-B148-25D9C6A7BA3F}" destId="{8EC9C4EC-774A-4F11-A973-427CF8A424A8}" srcOrd="0" destOrd="0" presId="urn:microsoft.com/office/officeart/2005/8/layout/orgChart1"/>
    <dgm:cxn modelId="{F97877F0-4DEF-48DF-8219-FAC760859F73}" type="presParOf" srcId="{3A9EF52C-01AE-4E4B-B148-25D9C6A7BA3F}" destId="{A84BD7AA-99CF-4432-A3D7-0C7DAAC30D88}" srcOrd="1" destOrd="0" presId="urn:microsoft.com/office/officeart/2005/8/layout/orgChart1"/>
    <dgm:cxn modelId="{100479D4-2233-4713-AFE6-B962C44FA940}" type="presParOf" srcId="{DE097A0C-DE57-4F09-B40F-F989A49FEB87}" destId="{739064E4-9EBF-4D3A-972E-2476730262FD}" srcOrd="1" destOrd="0" presId="urn:microsoft.com/office/officeart/2005/8/layout/orgChart1"/>
    <dgm:cxn modelId="{2FE2122A-0BC3-4BF9-967E-A031D88A94CB}" type="presParOf" srcId="{739064E4-9EBF-4D3A-972E-2476730262FD}" destId="{67093A7B-767B-4244-BAD0-67CFFF0AECB2}" srcOrd="0" destOrd="0" presId="urn:microsoft.com/office/officeart/2005/8/layout/orgChart1"/>
    <dgm:cxn modelId="{12CD2E2A-FEC9-492F-A538-C6C09F4055FC}" type="presParOf" srcId="{739064E4-9EBF-4D3A-972E-2476730262FD}" destId="{0DDC5D9F-5F44-442C-9DBE-08D7C25BD5A1}" srcOrd="1" destOrd="0" presId="urn:microsoft.com/office/officeart/2005/8/layout/orgChart1"/>
    <dgm:cxn modelId="{5519990D-344A-463D-8416-8FD37605D434}" type="presParOf" srcId="{0DDC5D9F-5F44-442C-9DBE-08D7C25BD5A1}" destId="{8757256D-0C78-41C0-A377-B43AF87C07C5}" srcOrd="0" destOrd="0" presId="urn:microsoft.com/office/officeart/2005/8/layout/orgChart1"/>
    <dgm:cxn modelId="{7E761E70-403B-4979-A73D-BA50521B5DD5}" type="presParOf" srcId="{8757256D-0C78-41C0-A377-B43AF87C07C5}" destId="{6E097F79-BACC-4EB4-A487-128F0CB80190}" srcOrd="0" destOrd="0" presId="urn:microsoft.com/office/officeart/2005/8/layout/orgChart1"/>
    <dgm:cxn modelId="{BA7219BD-831E-4E13-A901-5C30DFEE6BFE}" type="presParOf" srcId="{8757256D-0C78-41C0-A377-B43AF87C07C5}" destId="{90FE691E-7B0A-4EF8-B2D1-3ECEA003B358}" srcOrd="1" destOrd="0" presId="urn:microsoft.com/office/officeart/2005/8/layout/orgChart1"/>
    <dgm:cxn modelId="{7E705CF9-700B-4B85-9EB2-B876BE857B36}" type="presParOf" srcId="{0DDC5D9F-5F44-442C-9DBE-08D7C25BD5A1}" destId="{231AEB6A-1BB5-46D5-ADE1-71C39C3B8EF2}" srcOrd="1" destOrd="0" presId="urn:microsoft.com/office/officeart/2005/8/layout/orgChart1"/>
    <dgm:cxn modelId="{DC6FDD39-46E0-42D3-9E8E-5852EDE4BDAB}" type="presParOf" srcId="{0DDC5D9F-5F44-442C-9DBE-08D7C25BD5A1}" destId="{5A4ECB38-9274-4787-8064-3D66857FAC7D}" srcOrd="2" destOrd="0" presId="urn:microsoft.com/office/officeart/2005/8/layout/orgChart1"/>
    <dgm:cxn modelId="{B492C118-C321-415C-9D01-597A278E9737}" type="presParOf" srcId="{739064E4-9EBF-4D3A-972E-2476730262FD}" destId="{0EDE9198-9B86-45F2-9AE6-554BD77730EC}" srcOrd="2" destOrd="0" presId="urn:microsoft.com/office/officeart/2005/8/layout/orgChart1"/>
    <dgm:cxn modelId="{6962EED4-4FD2-451E-AE54-1954EC2F3201}" type="presParOf" srcId="{739064E4-9EBF-4D3A-972E-2476730262FD}" destId="{0C9DA0B3-EDD4-4D7C-8790-B6740EBE4E30}" srcOrd="3" destOrd="0" presId="urn:microsoft.com/office/officeart/2005/8/layout/orgChart1"/>
    <dgm:cxn modelId="{B22E4B7A-996A-4C04-8905-A65A0BA0962B}" type="presParOf" srcId="{0C9DA0B3-EDD4-4D7C-8790-B6740EBE4E30}" destId="{C555C1ED-711E-4C63-8E12-7C510D75267C}" srcOrd="0" destOrd="0" presId="urn:microsoft.com/office/officeart/2005/8/layout/orgChart1"/>
    <dgm:cxn modelId="{5058B09E-6264-422E-B613-B006A2C7AB59}" type="presParOf" srcId="{C555C1ED-711E-4C63-8E12-7C510D75267C}" destId="{7332730E-F408-40BD-9FEF-146ED6B2F2F2}" srcOrd="0" destOrd="0" presId="urn:microsoft.com/office/officeart/2005/8/layout/orgChart1"/>
    <dgm:cxn modelId="{C35BEDA0-A1EF-424D-A587-C00DF08F3E7B}" type="presParOf" srcId="{C555C1ED-711E-4C63-8E12-7C510D75267C}" destId="{30BBC41A-AEFB-40FD-B37D-02DD927FF096}" srcOrd="1" destOrd="0" presId="urn:microsoft.com/office/officeart/2005/8/layout/orgChart1"/>
    <dgm:cxn modelId="{6E36BE0C-FB83-452B-82F2-49ACA2EA317C}" type="presParOf" srcId="{0C9DA0B3-EDD4-4D7C-8790-B6740EBE4E30}" destId="{FB15F907-E4B6-4ECB-A152-1AB9531EFBD3}" srcOrd="1" destOrd="0" presId="urn:microsoft.com/office/officeart/2005/8/layout/orgChart1"/>
    <dgm:cxn modelId="{B553D214-E1BC-4DA8-9F12-F869B2EAF83F}" type="presParOf" srcId="{0C9DA0B3-EDD4-4D7C-8790-B6740EBE4E30}" destId="{B288F4A7-1963-46BA-AB25-8328ECE430B7}" srcOrd="2" destOrd="0" presId="urn:microsoft.com/office/officeart/2005/8/layout/orgChart1"/>
    <dgm:cxn modelId="{DCEC288F-2A68-4436-8A5D-8F6932DAEF31}" type="presParOf" srcId="{739064E4-9EBF-4D3A-972E-2476730262FD}" destId="{2DA746BF-0E9A-4B33-9D13-955FE7E88B42}" srcOrd="4" destOrd="0" presId="urn:microsoft.com/office/officeart/2005/8/layout/orgChart1"/>
    <dgm:cxn modelId="{4054D418-642C-48A4-AFE3-6B5178100203}" type="presParOf" srcId="{739064E4-9EBF-4D3A-972E-2476730262FD}" destId="{E2769296-D2FD-4E2C-A8D8-AA76DBB47FA1}" srcOrd="5" destOrd="0" presId="urn:microsoft.com/office/officeart/2005/8/layout/orgChart1"/>
    <dgm:cxn modelId="{B606C386-D49B-4D35-A5E4-C23E49DF9F30}" type="presParOf" srcId="{E2769296-D2FD-4E2C-A8D8-AA76DBB47FA1}" destId="{70B566B0-FC0D-4A01-84C0-44BA4EC4FD75}" srcOrd="0" destOrd="0" presId="urn:microsoft.com/office/officeart/2005/8/layout/orgChart1"/>
    <dgm:cxn modelId="{3A7DEA7C-46EB-4958-83EF-F8FFA7D735F3}" type="presParOf" srcId="{70B566B0-FC0D-4A01-84C0-44BA4EC4FD75}" destId="{25B21100-D936-4AE5-8F30-A631730CAA61}" srcOrd="0" destOrd="0" presId="urn:microsoft.com/office/officeart/2005/8/layout/orgChart1"/>
    <dgm:cxn modelId="{EC5BA1BA-F203-4789-B72E-489CA82453C1}" type="presParOf" srcId="{70B566B0-FC0D-4A01-84C0-44BA4EC4FD75}" destId="{C95AB657-16D1-48ED-A3DA-B8F6414819C7}" srcOrd="1" destOrd="0" presId="urn:microsoft.com/office/officeart/2005/8/layout/orgChart1"/>
    <dgm:cxn modelId="{05D72FB7-B07E-4713-9CEE-58786B6950A7}" type="presParOf" srcId="{E2769296-D2FD-4E2C-A8D8-AA76DBB47FA1}" destId="{9C2828B6-BDC5-4A5E-8BC9-672255FA5060}" srcOrd="1" destOrd="0" presId="urn:microsoft.com/office/officeart/2005/8/layout/orgChart1"/>
    <dgm:cxn modelId="{79133195-483B-4BE0-BB72-EB5548A99AB7}" type="presParOf" srcId="{E2769296-D2FD-4E2C-A8D8-AA76DBB47FA1}" destId="{C197C6A7-05BE-4498-B379-4BBCAA6FC482}" srcOrd="2" destOrd="0" presId="urn:microsoft.com/office/officeart/2005/8/layout/orgChart1"/>
    <dgm:cxn modelId="{2F672BE2-E390-4C21-B90B-C620A1740532}" type="presParOf" srcId="{739064E4-9EBF-4D3A-972E-2476730262FD}" destId="{6DDCAE44-237F-4B37-B892-ABD34A41DAF8}" srcOrd="6" destOrd="0" presId="urn:microsoft.com/office/officeart/2005/8/layout/orgChart1"/>
    <dgm:cxn modelId="{26376AEA-982D-43B5-A7E4-FFF9E4E5FDBC}" type="presParOf" srcId="{739064E4-9EBF-4D3A-972E-2476730262FD}" destId="{859E41EB-A927-418B-BC6C-CD954828F6B0}" srcOrd="7" destOrd="0" presId="urn:microsoft.com/office/officeart/2005/8/layout/orgChart1"/>
    <dgm:cxn modelId="{9D2284BC-CF29-4227-B00B-328D60693518}" type="presParOf" srcId="{859E41EB-A927-418B-BC6C-CD954828F6B0}" destId="{259BDD23-188B-4459-B0CE-B3A8E7DAF01C}" srcOrd="0" destOrd="0" presId="urn:microsoft.com/office/officeart/2005/8/layout/orgChart1"/>
    <dgm:cxn modelId="{5D80D4D4-A559-4486-BEFF-7E2AFA03C548}" type="presParOf" srcId="{259BDD23-188B-4459-B0CE-B3A8E7DAF01C}" destId="{5690AB1E-F6AE-4A08-9F2F-AE7EEA3C68FF}" srcOrd="0" destOrd="0" presId="urn:microsoft.com/office/officeart/2005/8/layout/orgChart1"/>
    <dgm:cxn modelId="{03904683-2757-4677-8745-739088678A70}" type="presParOf" srcId="{259BDD23-188B-4459-B0CE-B3A8E7DAF01C}" destId="{EE43B75D-AB10-45B1-9E1C-4F82A7C15545}" srcOrd="1" destOrd="0" presId="urn:microsoft.com/office/officeart/2005/8/layout/orgChart1"/>
    <dgm:cxn modelId="{67D96A54-8010-42D7-A233-F6B2A53695A4}" type="presParOf" srcId="{859E41EB-A927-418B-BC6C-CD954828F6B0}" destId="{537F02FA-67C2-4449-A72D-B50A05C4F9F1}" srcOrd="1" destOrd="0" presId="urn:microsoft.com/office/officeart/2005/8/layout/orgChart1"/>
    <dgm:cxn modelId="{C92CEF8C-8D98-4B43-BEB9-C88A11099EC7}" type="presParOf" srcId="{859E41EB-A927-418B-BC6C-CD954828F6B0}" destId="{7E8E70F8-F9EB-4192-9AA2-8AD18DBB4360}" srcOrd="2" destOrd="0" presId="urn:microsoft.com/office/officeart/2005/8/layout/orgChart1"/>
    <dgm:cxn modelId="{6472887F-D863-420D-9F49-E589A48458DE}" type="presParOf" srcId="{739064E4-9EBF-4D3A-972E-2476730262FD}" destId="{B88AE044-2255-46D5-9F68-8801FBAC4150}" srcOrd="8" destOrd="0" presId="urn:microsoft.com/office/officeart/2005/8/layout/orgChart1"/>
    <dgm:cxn modelId="{301C1BC6-AE1E-4FAB-A67A-915E1F6EA46D}" type="presParOf" srcId="{739064E4-9EBF-4D3A-972E-2476730262FD}" destId="{9966F08F-F28A-4E34-ADD8-8F4B7D980506}" srcOrd="9" destOrd="0" presId="urn:microsoft.com/office/officeart/2005/8/layout/orgChart1"/>
    <dgm:cxn modelId="{598C0122-7B84-43D7-AA99-9504395D35B4}" type="presParOf" srcId="{9966F08F-F28A-4E34-ADD8-8F4B7D980506}" destId="{378133CE-E286-447F-B96A-700FF2ADEDFE}" srcOrd="0" destOrd="0" presId="urn:microsoft.com/office/officeart/2005/8/layout/orgChart1"/>
    <dgm:cxn modelId="{58F4F189-17C3-4AC6-9074-8660633E14F7}" type="presParOf" srcId="{378133CE-E286-447F-B96A-700FF2ADEDFE}" destId="{BBF1B701-D3C5-40D5-BF4D-6B61F454B09B}" srcOrd="0" destOrd="0" presId="urn:microsoft.com/office/officeart/2005/8/layout/orgChart1"/>
    <dgm:cxn modelId="{22D88D0F-4EAD-411F-A5B5-12AA87EE04C3}" type="presParOf" srcId="{378133CE-E286-447F-B96A-700FF2ADEDFE}" destId="{C0463239-620E-4FEC-B2DA-A25B53E95647}" srcOrd="1" destOrd="0" presId="urn:microsoft.com/office/officeart/2005/8/layout/orgChart1"/>
    <dgm:cxn modelId="{5EED70E9-01B4-4B60-A8EC-9D72A4367A52}" type="presParOf" srcId="{9966F08F-F28A-4E34-ADD8-8F4B7D980506}" destId="{7E9E658B-1FF0-4B4B-A8B8-50B4D3138F24}" srcOrd="1" destOrd="0" presId="urn:microsoft.com/office/officeart/2005/8/layout/orgChart1"/>
    <dgm:cxn modelId="{DA7D03FB-8571-4065-AAAC-2003A447C7DD}" type="presParOf" srcId="{9966F08F-F28A-4E34-ADD8-8F4B7D980506}" destId="{B995C6D7-567A-4A3A-B6DA-EDAA6FA07E08}" srcOrd="2" destOrd="0" presId="urn:microsoft.com/office/officeart/2005/8/layout/orgChart1"/>
    <dgm:cxn modelId="{936B46C2-0D3A-4022-8B64-62FD9E5B6688}" type="presParOf" srcId="{DE097A0C-DE57-4F09-B40F-F989A49FEB87}" destId="{2AD041D1-54CB-44B6-92A3-5AA0365EB3B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D3F42B-1BBC-4128-BE93-CFC1F9F46D8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E107C8B7-77CA-443B-87FE-6727CAE06BE8}">
      <dgm:prSet phldrT="[Text]"/>
      <dgm:spPr/>
      <dgm:t>
        <a:bodyPr/>
        <a:lstStyle/>
        <a:p>
          <a:pPr rtl="1"/>
          <a:r>
            <a:rPr lang="fa-IR" dirty="0" smtClean="0">
              <a:cs typeface="B Titr" panose="00000700000000000000" pitchFamily="2" charset="-78"/>
            </a:rPr>
            <a:t>هدف اجرایی نهایی</a:t>
          </a:r>
          <a:endParaRPr lang="fa-IR" dirty="0">
            <a:cs typeface="B Titr" panose="00000700000000000000" pitchFamily="2" charset="-78"/>
          </a:endParaRPr>
        </a:p>
      </dgm:t>
    </dgm:pt>
    <dgm:pt modelId="{9603D83E-275F-4D3F-87DB-76BDB9700B92}" type="parTrans" cxnId="{5D7F8ED5-BEBE-48DF-8676-1A72E38D1E7E}">
      <dgm:prSet/>
      <dgm:spPr/>
      <dgm:t>
        <a:bodyPr/>
        <a:lstStyle/>
        <a:p>
          <a:pPr rtl="1"/>
          <a:endParaRPr lang="fa-IR"/>
        </a:p>
      </dgm:t>
    </dgm:pt>
    <dgm:pt modelId="{E7813DB9-D301-43AC-B647-12A9F8A82447}" type="sibTrans" cxnId="{5D7F8ED5-BEBE-48DF-8676-1A72E38D1E7E}">
      <dgm:prSet/>
      <dgm:spPr/>
      <dgm:t>
        <a:bodyPr/>
        <a:lstStyle/>
        <a:p>
          <a:pPr rtl="1"/>
          <a:endParaRPr lang="fa-IR"/>
        </a:p>
      </dgm:t>
    </dgm:pt>
    <dgm:pt modelId="{2C67B246-5E42-45DD-842F-AC42B92DF6D4}">
      <dgm:prSet phldrT="[Text]"/>
      <dgm:spPr/>
      <dgm:t>
        <a:bodyPr/>
        <a:lstStyle/>
        <a:p>
          <a:pPr rtl="1"/>
          <a:r>
            <a:rPr lang="fa-IR" dirty="0" smtClean="0">
              <a:cs typeface="B Titr" panose="00000700000000000000" pitchFamily="2" charset="-78"/>
            </a:rPr>
            <a:t>هدف اجرایی مرحله ای 1</a:t>
          </a:r>
          <a:endParaRPr lang="fa-IR" dirty="0">
            <a:cs typeface="B Titr" panose="00000700000000000000" pitchFamily="2" charset="-78"/>
          </a:endParaRPr>
        </a:p>
      </dgm:t>
    </dgm:pt>
    <dgm:pt modelId="{19C3756A-4E24-4DE3-9252-80271552BA59}" type="parTrans" cxnId="{753E91F9-60C6-41BB-A9AA-A7BC1848F63A}">
      <dgm:prSet/>
      <dgm:spPr/>
      <dgm:t>
        <a:bodyPr/>
        <a:lstStyle/>
        <a:p>
          <a:pPr rtl="1"/>
          <a:endParaRPr lang="fa-IR"/>
        </a:p>
      </dgm:t>
    </dgm:pt>
    <dgm:pt modelId="{4A45F98A-BAF2-433B-9C51-F012F1EA8EE5}" type="sibTrans" cxnId="{753E91F9-60C6-41BB-A9AA-A7BC1848F63A}">
      <dgm:prSet/>
      <dgm:spPr/>
      <dgm:t>
        <a:bodyPr/>
        <a:lstStyle/>
        <a:p>
          <a:pPr rtl="1"/>
          <a:endParaRPr lang="fa-IR"/>
        </a:p>
      </dgm:t>
    </dgm:pt>
    <dgm:pt modelId="{E03A85CF-C22B-413B-86E2-8A7FDEF36219}">
      <dgm:prSet phldrT="[Text]"/>
      <dgm:spPr/>
      <dgm:t>
        <a:bodyPr/>
        <a:lstStyle/>
        <a:p>
          <a:pPr rtl="1"/>
          <a:r>
            <a:rPr lang="fa-IR" dirty="0" smtClean="0">
              <a:cs typeface="B Titr" panose="00000700000000000000" pitchFamily="2" charset="-78"/>
            </a:rPr>
            <a:t>هدف اجرایی مرحله ای </a:t>
          </a:r>
          <a:endParaRPr lang="fa-IR" dirty="0">
            <a:cs typeface="B Titr" panose="00000700000000000000" pitchFamily="2" charset="-78"/>
          </a:endParaRPr>
        </a:p>
      </dgm:t>
    </dgm:pt>
    <dgm:pt modelId="{F497056D-7F48-4180-8BCF-1C557CBB62DE}" type="parTrans" cxnId="{D3D89E02-2A4A-42A9-8405-6321E3B0A7C9}">
      <dgm:prSet/>
      <dgm:spPr/>
      <dgm:t>
        <a:bodyPr/>
        <a:lstStyle/>
        <a:p>
          <a:pPr rtl="1"/>
          <a:endParaRPr lang="fa-IR"/>
        </a:p>
      </dgm:t>
    </dgm:pt>
    <dgm:pt modelId="{84E32C43-DA5C-4AA8-88D1-72DDA2F1D586}" type="sibTrans" cxnId="{D3D89E02-2A4A-42A9-8405-6321E3B0A7C9}">
      <dgm:prSet/>
      <dgm:spPr/>
      <dgm:t>
        <a:bodyPr/>
        <a:lstStyle/>
        <a:p>
          <a:pPr rtl="1"/>
          <a:endParaRPr lang="fa-IR"/>
        </a:p>
      </dgm:t>
    </dgm:pt>
    <dgm:pt modelId="{8DB254E8-543B-4B77-80A9-9CCA4E49A8DE}">
      <dgm:prSet phldrT="[Text]"/>
      <dgm:spPr/>
      <dgm:t>
        <a:bodyPr/>
        <a:lstStyle/>
        <a:p>
          <a:pPr rtl="1"/>
          <a:r>
            <a:rPr lang="fa-IR" dirty="0" smtClean="0">
              <a:cs typeface="B Titr" panose="00000700000000000000" pitchFamily="2" charset="-78"/>
            </a:rPr>
            <a:t>هدف اجرایی مرحله ای 2</a:t>
          </a:r>
          <a:endParaRPr lang="fa-IR" dirty="0">
            <a:cs typeface="B Titr" panose="00000700000000000000" pitchFamily="2" charset="-78"/>
          </a:endParaRPr>
        </a:p>
      </dgm:t>
    </dgm:pt>
    <dgm:pt modelId="{BEECCF16-05B4-46F4-AD3D-8EE57E1AB5A0}" type="parTrans" cxnId="{84803A27-695C-4DBD-A831-1EAAF9C890AD}">
      <dgm:prSet/>
      <dgm:spPr/>
      <dgm:t>
        <a:bodyPr/>
        <a:lstStyle/>
        <a:p>
          <a:pPr rtl="1"/>
          <a:endParaRPr lang="fa-IR"/>
        </a:p>
      </dgm:t>
    </dgm:pt>
    <dgm:pt modelId="{C2431F50-4F72-46AE-8A94-8A1A49D722BA}" type="sibTrans" cxnId="{84803A27-695C-4DBD-A831-1EAAF9C890AD}">
      <dgm:prSet/>
      <dgm:spPr/>
      <dgm:t>
        <a:bodyPr/>
        <a:lstStyle/>
        <a:p>
          <a:pPr rtl="1"/>
          <a:endParaRPr lang="fa-IR"/>
        </a:p>
      </dgm:t>
    </dgm:pt>
    <dgm:pt modelId="{066B3D15-7041-4B4D-BD80-7E4650A6366C}">
      <dgm:prSet phldrT="[Text]"/>
      <dgm:spPr/>
      <dgm:t>
        <a:bodyPr/>
        <a:lstStyle/>
        <a:p>
          <a:pPr rtl="1"/>
          <a:r>
            <a:rPr lang="fa-IR" dirty="0" smtClean="0">
              <a:cs typeface="B Titr" panose="00000700000000000000" pitchFamily="2" charset="-78"/>
            </a:rPr>
            <a:t>هدف اجرایی مرحله ای </a:t>
          </a:r>
          <a:endParaRPr lang="fa-IR" dirty="0">
            <a:cs typeface="B Titr" panose="00000700000000000000" pitchFamily="2" charset="-78"/>
          </a:endParaRPr>
        </a:p>
      </dgm:t>
    </dgm:pt>
    <dgm:pt modelId="{450C996C-A018-4B16-AA9F-03F52EDF659B}" type="parTrans" cxnId="{AC4E294C-53DE-4D41-9D47-20911F840C13}">
      <dgm:prSet/>
      <dgm:spPr/>
      <dgm:t>
        <a:bodyPr/>
        <a:lstStyle/>
        <a:p>
          <a:pPr rtl="1"/>
          <a:endParaRPr lang="fa-IR"/>
        </a:p>
      </dgm:t>
    </dgm:pt>
    <dgm:pt modelId="{64737599-F570-49C3-A270-CCB132AE5085}" type="sibTrans" cxnId="{AC4E294C-53DE-4D41-9D47-20911F840C13}">
      <dgm:prSet/>
      <dgm:spPr/>
      <dgm:t>
        <a:bodyPr/>
        <a:lstStyle/>
        <a:p>
          <a:pPr rtl="1"/>
          <a:endParaRPr lang="fa-IR"/>
        </a:p>
      </dgm:t>
    </dgm:pt>
    <dgm:pt modelId="{444EC10B-F9A0-40B2-8345-0F6E0E0E03BF}">
      <dgm:prSet/>
      <dgm:spPr/>
      <dgm:t>
        <a:bodyPr/>
        <a:lstStyle/>
        <a:p>
          <a:pPr rtl="1"/>
          <a:r>
            <a:rPr lang="fa-IR" dirty="0" smtClean="0">
              <a:cs typeface="B Titr" panose="00000700000000000000" pitchFamily="2" charset="-78"/>
            </a:rPr>
            <a:t>هدف اجرایی مرحله ای</a:t>
          </a:r>
        </a:p>
      </dgm:t>
    </dgm:pt>
    <dgm:pt modelId="{6DB54212-EE19-446B-AF4A-502C0B94D8A6}" type="parTrans" cxnId="{F5AEF14F-57CB-4125-9B4B-5F23C5AC248C}">
      <dgm:prSet/>
      <dgm:spPr/>
      <dgm:t>
        <a:bodyPr/>
        <a:lstStyle/>
        <a:p>
          <a:pPr rtl="1"/>
          <a:endParaRPr lang="fa-IR"/>
        </a:p>
      </dgm:t>
    </dgm:pt>
    <dgm:pt modelId="{B40D3504-6ED9-4CCF-BE11-B3E0A2BAF514}" type="sibTrans" cxnId="{F5AEF14F-57CB-4125-9B4B-5F23C5AC248C}">
      <dgm:prSet/>
      <dgm:spPr/>
      <dgm:t>
        <a:bodyPr/>
        <a:lstStyle/>
        <a:p>
          <a:pPr rtl="1"/>
          <a:endParaRPr lang="fa-IR"/>
        </a:p>
      </dgm:t>
    </dgm:pt>
    <dgm:pt modelId="{813197E9-7CC3-4D56-A268-032BD3788C15}">
      <dgm:prSet/>
      <dgm:spPr/>
      <dgm:t>
        <a:bodyPr/>
        <a:lstStyle/>
        <a:p>
          <a:pPr rtl="1"/>
          <a:r>
            <a:rPr lang="fa-IR" dirty="0" smtClean="0">
              <a:cs typeface="B Titr" panose="00000700000000000000" pitchFamily="2" charset="-78"/>
            </a:rPr>
            <a:t>هدف اجرایی مرحله ای</a:t>
          </a:r>
          <a:endParaRPr lang="fa-IR" dirty="0">
            <a:cs typeface="B Titr" panose="00000700000000000000" pitchFamily="2" charset="-78"/>
          </a:endParaRPr>
        </a:p>
      </dgm:t>
    </dgm:pt>
    <dgm:pt modelId="{288470F7-BF3D-4081-B5E4-2D7FC77E7476}" type="parTrans" cxnId="{90DD43F4-2292-48FF-B0FD-D1BE38D4DBE7}">
      <dgm:prSet/>
      <dgm:spPr/>
      <dgm:t>
        <a:bodyPr/>
        <a:lstStyle/>
        <a:p>
          <a:pPr rtl="1"/>
          <a:endParaRPr lang="fa-IR"/>
        </a:p>
      </dgm:t>
    </dgm:pt>
    <dgm:pt modelId="{90816A80-0143-4000-9DC2-FB2ADCABC04B}" type="sibTrans" cxnId="{90DD43F4-2292-48FF-B0FD-D1BE38D4DBE7}">
      <dgm:prSet/>
      <dgm:spPr/>
      <dgm:t>
        <a:bodyPr/>
        <a:lstStyle/>
        <a:p>
          <a:pPr rtl="1"/>
          <a:endParaRPr lang="fa-IR"/>
        </a:p>
      </dgm:t>
    </dgm:pt>
    <dgm:pt modelId="{475262AD-A9A2-4E21-879F-AB760935C915}" type="pres">
      <dgm:prSet presAssocID="{4ED3F42B-1BBC-4128-BE93-CFC1F9F46D83}" presName="diagram" presStyleCnt="0">
        <dgm:presLayoutVars>
          <dgm:chPref val="1"/>
          <dgm:dir/>
          <dgm:animOne val="branch"/>
          <dgm:animLvl val="lvl"/>
          <dgm:resizeHandles val="exact"/>
        </dgm:presLayoutVars>
      </dgm:prSet>
      <dgm:spPr/>
      <dgm:t>
        <a:bodyPr/>
        <a:lstStyle/>
        <a:p>
          <a:endParaRPr lang="en-US"/>
        </a:p>
      </dgm:t>
    </dgm:pt>
    <dgm:pt modelId="{B95D598E-C753-42A4-BFFE-B2C8027D43AA}" type="pres">
      <dgm:prSet presAssocID="{E107C8B7-77CA-443B-87FE-6727CAE06BE8}" presName="root1" presStyleCnt="0"/>
      <dgm:spPr/>
    </dgm:pt>
    <dgm:pt modelId="{8B8762C4-B766-49DA-A548-8A7FD73ECA06}" type="pres">
      <dgm:prSet presAssocID="{E107C8B7-77CA-443B-87FE-6727CAE06BE8}" presName="LevelOneTextNode" presStyleLbl="node0" presStyleIdx="0" presStyleCnt="1">
        <dgm:presLayoutVars>
          <dgm:chPref val="3"/>
        </dgm:presLayoutVars>
      </dgm:prSet>
      <dgm:spPr/>
      <dgm:t>
        <a:bodyPr/>
        <a:lstStyle/>
        <a:p>
          <a:pPr rtl="1"/>
          <a:endParaRPr lang="fa-IR"/>
        </a:p>
      </dgm:t>
    </dgm:pt>
    <dgm:pt modelId="{4CC0649C-2450-4E13-BFD1-5CF91705D8D8}" type="pres">
      <dgm:prSet presAssocID="{E107C8B7-77CA-443B-87FE-6727CAE06BE8}" presName="level2hierChild" presStyleCnt="0"/>
      <dgm:spPr/>
    </dgm:pt>
    <dgm:pt modelId="{AE30F323-495C-46A3-9E81-382FFC1C6E03}" type="pres">
      <dgm:prSet presAssocID="{19C3756A-4E24-4DE3-9252-80271552BA59}" presName="conn2-1" presStyleLbl="parChTrans1D2" presStyleIdx="0" presStyleCnt="2"/>
      <dgm:spPr/>
      <dgm:t>
        <a:bodyPr/>
        <a:lstStyle/>
        <a:p>
          <a:endParaRPr lang="en-US"/>
        </a:p>
      </dgm:t>
    </dgm:pt>
    <dgm:pt modelId="{4BB09C54-0723-438A-984A-60E46803D9E6}" type="pres">
      <dgm:prSet presAssocID="{19C3756A-4E24-4DE3-9252-80271552BA59}" presName="connTx" presStyleLbl="parChTrans1D2" presStyleIdx="0" presStyleCnt="2"/>
      <dgm:spPr/>
      <dgm:t>
        <a:bodyPr/>
        <a:lstStyle/>
        <a:p>
          <a:endParaRPr lang="en-US"/>
        </a:p>
      </dgm:t>
    </dgm:pt>
    <dgm:pt modelId="{DB5F21D9-D07C-40C1-BD48-525F7A8C229F}" type="pres">
      <dgm:prSet presAssocID="{2C67B246-5E42-45DD-842F-AC42B92DF6D4}" presName="root2" presStyleCnt="0"/>
      <dgm:spPr/>
    </dgm:pt>
    <dgm:pt modelId="{B080D92A-61A1-4B65-B217-FC2A9049D822}" type="pres">
      <dgm:prSet presAssocID="{2C67B246-5E42-45DD-842F-AC42B92DF6D4}" presName="LevelTwoTextNode" presStyleLbl="node2" presStyleIdx="0" presStyleCnt="2">
        <dgm:presLayoutVars>
          <dgm:chPref val="3"/>
        </dgm:presLayoutVars>
      </dgm:prSet>
      <dgm:spPr/>
      <dgm:t>
        <a:bodyPr/>
        <a:lstStyle/>
        <a:p>
          <a:endParaRPr lang="en-US"/>
        </a:p>
      </dgm:t>
    </dgm:pt>
    <dgm:pt modelId="{9DCE4FC1-1E95-453C-BC23-E2550508A10B}" type="pres">
      <dgm:prSet presAssocID="{2C67B246-5E42-45DD-842F-AC42B92DF6D4}" presName="level3hierChild" presStyleCnt="0"/>
      <dgm:spPr/>
    </dgm:pt>
    <dgm:pt modelId="{8DB7542A-89AE-42E3-9A91-5D94F9F16DFE}" type="pres">
      <dgm:prSet presAssocID="{F497056D-7F48-4180-8BCF-1C557CBB62DE}" presName="conn2-1" presStyleLbl="parChTrans1D3" presStyleIdx="0" presStyleCnt="4"/>
      <dgm:spPr/>
      <dgm:t>
        <a:bodyPr/>
        <a:lstStyle/>
        <a:p>
          <a:endParaRPr lang="en-US"/>
        </a:p>
      </dgm:t>
    </dgm:pt>
    <dgm:pt modelId="{793B7181-3CCD-4BB4-960D-32886937D0D2}" type="pres">
      <dgm:prSet presAssocID="{F497056D-7F48-4180-8BCF-1C557CBB62DE}" presName="connTx" presStyleLbl="parChTrans1D3" presStyleIdx="0" presStyleCnt="4"/>
      <dgm:spPr/>
      <dgm:t>
        <a:bodyPr/>
        <a:lstStyle/>
        <a:p>
          <a:endParaRPr lang="en-US"/>
        </a:p>
      </dgm:t>
    </dgm:pt>
    <dgm:pt modelId="{FCB3F41F-D4A6-4594-B4F6-DE4F81030796}" type="pres">
      <dgm:prSet presAssocID="{E03A85CF-C22B-413B-86E2-8A7FDEF36219}" presName="root2" presStyleCnt="0"/>
      <dgm:spPr/>
    </dgm:pt>
    <dgm:pt modelId="{62772E9F-6ABF-45DC-B702-601DCE04DB82}" type="pres">
      <dgm:prSet presAssocID="{E03A85CF-C22B-413B-86E2-8A7FDEF36219}" presName="LevelTwoTextNode" presStyleLbl="node3" presStyleIdx="0" presStyleCnt="4">
        <dgm:presLayoutVars>
          <dgm:chPref val="3"/>
        </dgm:presLayoutVars>
      </dgm:prSet>
      <dgm:spPr/>
      <dgm:t>
        <a:bodyPr/>
        <a:lstStyle/>
        <a:p>
          <a:pPr rtl="1"/>
          <a:endParaRPr lang="fa-IR"/>
        </a:p>
      </dgm:t>
    </dgm:pt>
    <dgm:pt modelId="{CB7A366E-C4FB-4A89-A8B5-CB5FBFADC973}" type="pres">
      <dgm:prSet presAssocID="{E03A85CF-C22B-413B-86E2-8A7FDEF36219}" presName="level3hierChild" presStyleCnt="0"/>
      <dgm:spPr/>
    </dgm:pt>
    <dgm:pt modelId="{D41E4525-FD61-4F62-B3DB-B72DF3E881F4}" type="pres">
      <dgm:prSet presAssocID="{6DB54212-EE19-446B-AF4A-502C0B94D8A6}" presName="conn2-1" presStyleLbl="parChTrans1D3" presStyleIdx="1" presStyleCnt="4"/>
      <dgm:spPr/>
      <dgm:t>
        <a:bodyPr/>
        <a:lstStyle/>
        <a:p>
          <a:endParaRPr lang="en-US"/>
        </a:p>
      </dgm:t>
    </dgm:pt>
    <dgm:pt modelId="{A78E0EFF-CA79-40D3-BA37-1F30BA7FE899}" type="pres">
      <dgm:prSet presAssocID="{6DB54212-EE19-446B-AF4A-502C0B94D8A6}" presName="connTx" presStyleLbl="parChTrans1D3" presStyleIdx="1" presStyleCnt="4"/>
      <dgm:spPr/>
      <dgm:t>
        <a:bodyPr/>
        <a:lstStyle/>
        <a:p>
          <a:endParaRPr lang="en-US"/>
        </a:p>
      </dgm:t>
    </dgm:pt>
    <dgm:pt modelId="{A3E30265-42D2-43EF-9137-F5C811682CF6}" type="pres">
      <dgm:prSet presAssocID="{444EC10B-F9A0-40B2-8345-0F6E0E0E03BF}" presName="root2" presStyleCnt="0"/>
      <dgm:spPr/>
    </dgm:pt>
    <dgm:pt modelId="{08AD7DEA-2951-43F0-838C-862E35BFCDB4}" type="pres">
      <dgm:prSet presAssocID="{444EC10B-F9A0-40B2-8345-0F6E0E0E03BF}" presName="LevelTwoTextNode" presStyleLbl="node3" presStyleIdx="1" presStyleCnt="4">
        <dgm:presLayoutVars>
          <dgm:chPref val="3"/>
        </dgm:presLayoutVars>
      </dgm:prSet>
      <dgm:spPr/>
      <dgm:t>
        <a:bodyPr/>
        <a:lstStyle/>
        <a:p>
          <a:pPr rtl="1"/>
          <a:endParaRPr lang="fa-IR"/>
        </a:p>
      </dgm:t>
    </dgm:pt>
    <dgm:pt modelId="{EED69EE6-4BF8-40DF-83C1-349CE8BBD884}" type="pres">
      <dgm:prSet presAssocID="{444EC10B-F9A0-40B2-8345-0F6E0E0E03BF}" presName="level3hierChild" presStyleCnt="0"/>
      <dgm:spPr/>
    </dgm:pt>
    <dgm:pt modelId="{AD16939A-38B4-445A-81A3-4F2E92BA136C}" type="pres">
      <dgm:prSet presAssocID="{BEECCF16-05B4-46F4-AD3D-8EE57E1AB5A0}" presName="conn2-1" presStyleLbl="parChTrans1D2" presStyleIdx="1" presStyleCnt="2"/>
      <dgm:spPr/>
      <dgm:t>
        <a:bodyPr/>
        <a:lstStyle/>
        <a:p>
          <a:endParaRPr lang="en-US"/>
        </a:p>
      </dgm:t>
    </dgm:pt>
    <dgm:pt modelId="{4CCE235F-21BC-4A08-A053-C985B1AA0C4F}" type="pres">
      <dgm:prSet presAssocID="{BEECCF16-05B4-46F4-AD3D-8EE57E1AB5A0}" presName="connTx" presStyleLbl="parChTrans1D2" presStyleIdx="1" presStyleCnt="2"/>
      <dgm:spPr/>
      <dgm:t>
        <a:bodyPr/>
        <a:lstStyle/>
        <a:p>
          <a:endParaRPr lang="en-US"/>
        </a:p>
      </dgm:t>
    </dgm:pt>
    <dgm:pt modelId="{CFA352B3-2069-4C59-872C-D728060978A6}" type="pres">
      <dgm:prSet presAssocID="{8DB254E8-543B-4B77-80A9-9CCA4E49A8DE}" presName="root2" presStyleCnt="0"/>
      <dgm:spPr/>
    </dgm:pt>
    <dgm:pt modelId="{9D4FCE46-A0D2-456B-A75F-4D15B0783F25}" type="pres">
      <dgm:prSet presAssocID="{8DB254E8-543B-4B77-80A9-9CCA4E49A8DE}" presName="LevelTwoTextNode" presStyleLbl="node2" presStyleIdx="1" presStyleCnt="2">
        <dgm:presLayoutVars>
          <dgm:chPref val="3"/>
        </dgm:presLayoutVars>
      </dgm:prSet>
      <dgm:spPr/>
      <dgm:t>
        <a:bodyPr/>
        <a:lstStyle/>
        <a:p>
          <a:pPr rtl="1"/>
          <a:endParaRPr lang="fa-IR"/>
        </a:p>
      </dgm:t>
    </dgm:pt>
    <dgm:pt modelId="{263249D4-03F5-4942-96DF-450F90340D6D}" type="pres">
      <dgm:prSet presAssocID="{8DB254E8-543B-4B77-80A9-9CCA4E49A8DE}" presName="level3hierChild" presStyleCnt="0"/>
      <dgm:spPr/>
    </dgm:pt>
    <dgm:pt modelId="{B5E6740A-2B98-4520-9214-004C31C19465}" type="pres">
      <dgm:prSet presAssocID="{450C996C-A018-4B16-AA9F-03F52EDF659B}" presName="conn2-1" presStyleLbl="parChTrans1D3" presStyleIdx="2" presStyleCnt="4"/>
      <dgm:spPr/>
      <dgm:t>
        <a:bodyPr/>
        <a:lstStyle/>
        <a:p>
          <a:endParaRPr lang="en-US"/>
        </a:p>
      </dgm:t>
    </dgm:pt>
    <dgm:pt modelId="{3E3FE580-2487-4899-A4DE-BD92F05B4A09}" type="pres">
      <dgm:prSet presAssocID="{450C996C-A018-4B16-AA9F-03F52EDF659B}" presName="connTx" presStyleLbl="parChTrans1D3" presStyleIdx="2" presStyleCnt="4"/>
      <dgm:spPr/>
      <dgm:t>
        <a:bodyPr/>
        <a:lstStyle/>
        <a:p>
          <a:endParaRPr lang="en-US"/>
        </a:p>
      </dgm:t>
    </dgm:pt>
    <dgm:pt modelId="{DC75E6A3-39EC-4113-B768-96C126E5602F}" type="pres">
      <dgm:prSet presAssocID="{066B3D15-7041-4B4D-BD80-7E4650A6366C}" presName="root2" presStyleCnt="0"/>
      <dgm:spPr/>
    </dgm:pt>
    <dgm:pt modelId="{5BC80495-89B3-4DEB-B183-1191951C8150}" type="pres">
      <dgm:prSet presAssocID="{066B3D15-7041-4B4D-BD80-7E4650A6366C}" presName="LevelTwoTextNode" presStyleLbl="node3" presStyleIdx="2" presStyleCnt="4">
        <dgm:presLayoutVars>
          <dgm:chPref val="3"/>
        </dgm:presLayoutVars>
      </dgm:prSet>
      <dgm:spPr/>
      <dgm:t>
        <a:bodyPr/>
        <a:lstStyle/>
        <a:p>
          <a:pPr rtl="1"/>
          <a:endParaRPr lang="fa-IR"/>
        </a:p>
      </dgm:t>
    </dgm:pt>
    <dgm:pt modelId="{09ABF021-C966-4CCB-B2A0-2DA165E495F6}" type="pres">
      <dgm:prSet presAssocID="{066B3D15-7041-4B4D-BD80-7E4650A6366C}" presName="level3hierChild" presStyleCnt="0"/>
      <dgm:spPr/>
    </dgm:pt>
    <dgm:pt modelId="{64ACAF81-F290-48E6-8A8A-CE07A9366183}" type="pres">
      <dgm:prSet presAssocID="{288470F7-BF3D-4081-B5E4-2D7FC77E7476}" presName="conn2-1" presStyleLbl="parChTrans1D3" presStyleIdx="3" presStyleCnt="4"/>
      <dgm:spPr/>
      <dgm:t>
        <a:bodyPr/>
        <a:lstStyle/>
        <a:p>
          <a:endParaRPr lang="en-US"/>
        </a:p>
      </dgm:t>
    </dgm:pt>
    <dgm:pt modelId="{62FDC803-9F41-4912-BDA0-D82E4E1866D4}" type="pres">
      <dgm:prSet presAssocID="{288470F7-BF3D-4081-B5E4-2D7FC77E7476}" presName="connTx" presStyleLbl="parChTrans1D3" presStyleIdx="3" presStyleCnt="4"/>
      <dgm:spPr/>
      <dgm:t>
        <a:bodyPr/>
        <a:lstStyle/>
        <a:p>
          <a:endParaRPr lang="en-US"/>
        </a:p>
      </dgm:t>
    </dgm:pt>
    <dgm:pt modelId="{06578F14-2F94-447B-AA3F-2F871B03106A}" type="pres">
      <dgm:prSet presAssocID="{813197E9-7CC3-4D56-A268-032BD3788C15}" presName="root2" presStyleCnt="0"/>
      <dgm:spPr/>
    </dgm:pt>
    <dgm:pt modelId="{DD9CB354-2BBE-4975-9F41-4C87739686BF}" type="pres">
      <dgm:prSet presAssocID="{813197E9-7CC3-4D56-A268-032BD3788C15}" presName="LevelTwoTextNode" presStyleLbl="node3" presStyleIdx="3" presStyleCnt="4">
        <dgm:presLayoutVars>
          <dgm:chPref val="3"/>
        </dgm:presLayoutVars>
      </dgm:prSet>
      <dgm:spPr/>
      <dgm:t>
        <a:bodyPr/>
        <a:lstStyle/>
        <a:p>
          <a:endParaRPr lang="en-US"/>
        </a:p>
      </dgm:t>
    </dgm:pt>
    <dgm:pt modelId="{CC329A52-1727-4D27-B21A-22ED4830BE59}" type="pres">
      <dgm:prSet presAssocID="{813197E9-7CC3-4D56-A268-032BD3788C15}" presName="level3hierChild" presStyleCnt="0"/>
      <dgm:spPr/>
    </dgm:pt>
  </dgm:ptLst>
  <dgm:cxnLst>
    <dgm:cxn modelId="{1D120A2B-E4BF-4E60-835E-11DA4F44370E}" type="presOf" srcId="{F497056D-7F48-4180-8BCF-1C557CBB62DE}" destId="{8DB7542A-89AE-42E3-9A91-5D94F9F16DFE}" srcOrd="0" destOrd="0" presId="urn:microsoft.com/office/officeart/2005/8/layout/hierarchy2"/>
    <dgm:cxn modelId="{34E7CC8D-A7C2-4196-B707-B1E33831337D}" type="presOf" srcId="{8DB254E8-543B-4B77-80A9-9CCA4E49A8DE}" destId="{9D4FCE46-A0D2-456B-A75F-4D15B0783F25}" srcOrd="0" destOrd="0" presId="urn:microsoft.com/office/officeart/2005/8/layout/hierarchy2"/>
    <dgm:cxn modelId="{9E970D43-4BF1-48E6-9A4E-ED1C7CAE7C7C}" type="presOf" srcId="{450C996C-A018-4B16-AA9F-03F52EDF659B}" destId="{3E3FE580-2487-4899-A4DE-BD92F05B4A09}" srcOrd="1" destOrd="0" presId="urn:microsoft.com/office/officeart/2005/8/layout/hierarchy2"/>
    <dgm:cxn modelId="{8394DFC2-3543-4FD5-A209-0D725B3B65DF}" type="presOf" srcId="{288470F7-BF3D-4081-B5E4-2D7FC77E7476}" destId="{62FDC803-9F41-4912-BDA0-D82E4E1866D4}" srcOrd="1" destOrd="0" presId="urn:microsoft.com/office/officeart/2005/8/layout/hierarchy2"/>
    <dgm:cxn modelId="{8865DB83-4F9F-4ED4-B0C1-629F442AB253}" type="presOf" srcId="{F497056D-7F48-4180-8BCF-1C557CBB62DE}" destId="{793B7181-3CCD-4BB4-960D-32886937D0D2}" srcOrd="1" destOrd="0" presId="urn:microsoft.com/office/officeart/2005/8/layout/hierarchy2"/>
    <dgm:cxn modelId="{90DD43F4-2292-48FF-B0FD-D1BE38D4DBE7}" srcId="{8DB254E8-543B-4B77-80A9-9CCA4E49A8DE}" destId="{813197E9-7CC3-4D56-A268-032BD3788C15}" srcOrd="1" destOrd="0" parTransId="{288470F7-BF3D-4081-B5E4-2D7FC77E7476}" sibTransId="{90816A80-0143-4000-9DC2-FB2ADCABC04B}"/>
    <dgm:cxn modelId="{AD7AB8AB-56A5-4F2F-A7F1-3FEDDB5A0E4D}" type="presOf" srcId="{E03A85CF-C22B-413B-86E2-8A7FDEF36219}" destId="{62772E9F-6ABF-45DC-B702-601DCE04DB82}" srcOrd="0" destOrd="0" presId="urn:microsoft.com/office/officeart/2005/8/layout/hierarchy2"/>
    <dgm:cxn modelId="{7EC86112-947E-401C-97F8-4513B7D83D1D}" type="presOf" srcId="{066B3D15-7041-4B4D-BD80-7E4650A6366C}" destId="{5BC80495-89B3-4DEB-B183-1191951C8150}" srcOrd="0" destOrd="0" presId="urn:microsoft.com/office/officeart/2005/8/layout/hierarchy2"/>
    <dgm:cxn modelId="{1865324D-8CB1-4286-8977-6DB0489C7FA7}" type="presOf" srcId="{288470F7-BF3D-4081-B5E4-2D7FC77E7476}" destId="{64ACAF81-F290-48E6-8A8A-CE07A9366183}" srcOrd="0" destOrd="0" presId="urn:microsoft.com/office/officeart/2005/8/layout/hierarchy2"/>
    <dgm:cxn modelId="{834064E2-93F4-4E3F-8DEA-6F035EFB7C2D}" type="presOf" srcId="{6DB54212-EE19-446B-AF4A-502C0B94D8A6}" destId="{D41E4525-FD61-4F62-B3DB-B72DF3E881F4}" srcOrd="0" destOrd="0" presId="urn:microsoft.com/office/officeart/2005/8/layout/hierarchy2"/>
    <dgm:cxn modelId="{FF92C3D6-D8E5-42ED-884E-1256E344A91E}" type="presOf" srcId="{813197E9-7CC3-4D56-A268-032BD3788C15}" destId="{DD9CB354-2BBE-4975-9F41-4C87739686BF}" srcOrd="0" destOrd="0" presId="urn:microsoft.com/office/officeart/2005/8/layout/hierarchy2"/>
    <dgm:cxn modelId="{F06BDD68-E2D8-4AD5-8095-DBE768010EDE}" type="presOf" srcId="{19C3756A-4E24-4DE3-9252-80271552BA59}" destId="{4BB09C54-0723-438A-984A-60E46803D9E6}" srcOrd="1" destOrd="0" presId="urn:microsoft.com/office/officeart/2005/8/layout/hierarchy2"/>
    <dgm:cxn modelId="{F5CC2ADB-AF7B-4D6A-B75E-385E9B404F1A}" type="presOf" srcId="{BEECCF16-05B4-46F4-AD3D-8EE57E1AB5A0}" destId="{4CCE235F-21BC-4A08-A053-C985B1AA0C4F}" srcOrd="1" destOrd="0" presId="urn:microsoft.com/office/officeart/2005/8/layout/hierarchy2"/>
    <dgm:cxn modelId="{AC4E294C-53DE-4D41-9D47-20911F840C13}" srcId="{8DB254E8-543B-4B77-80A9-9CCA4E49A8DE}" destId="{066B3D15-7041-4B4D-BD80-7E4650A6366C}" srcOrd="0" destOrd="0" parTransId="{450C996C-A018-4B16-AA9F-03F52EDF659B}" sibTransId="{64737599-F570-49C3-A270-CCB132AE5085}"/>
    <dgm:cxn modelId="{5B239FAE-9228-4817-A84D-FE9AC7BB7767}" type="presOf" srcId="{444EC10B-F9A0-40B2-8345-0F6E0E0E03BF}" destId="{08AD7DEA-2951-43F0-838C-862E35BFCDB4}" srcOrd="0" destOrd="0" presId="urn:microsoft.com/office/officeart/2005/8/layout/hierarchy2"/>
    <dgm:cxn modelId="{753E91F9-60C6-41BB-A9AA-A7BC1848F63A}" srcId="{E107C8B7-77CA-443B-87FE-6727CAE06BE8}" destId="{2C67B246-5E42-45DD-842F-AC42B92DF6D4}" srcOrd="0" destOrd="0" parTransId="{19C3756A-4E24-4DE3-9252-80271552BA59}" sibTransId="{4A45F98A-BAF2-433B-9C51-F012F1EA8EE5}"/>
    <dgm:cxn modelId="{3DC7A1AE-6520-4EB5-93AD-4C87321BFF05}" type="presOf" srcId="{4ED3F42B-1BBC-4128-BE93-CFC1F9F46D83}" destId="{475262AD-A9A2-4E21-879F-AB760935C915}" srcOrd="0" destOrd="0" presId="urn:microsoft.com/office/officeart/2005/8/layout/hierarchy2"/>
    <dgm:cxn modelId="{84803A27-695C-4DBD-A831-1EAAF9C890AD}" srcId="{E107C8B7-77CA-443B-87FE-6727CAE06BE8}" destId="{8DB254E8-543B-4B77-80A9-9CCA4E49A8DE}" srcOrd="1" destOrd="0" parTransId="{BEECCF16-05B4-46F4-AD3D-8EE57E1AB5A0}" sibTransId="{C2431F50-4F72-46AE-8A94-8A1A49D722BA}"/>
    <dgm:cxn modelId="{74768529-F073-40F7-919F-09A965A786CA}" type="presOf" srcId="{BEECCF16-05B4-46F4-AD3D-8EE57E1AB5A0}" destId="{AD16939A-38B4-445A-81A3-4F2E92BA136C}" srcOrd="0" destOrd="0" presId="urn:microsoft.com/office/officeart/2005/8/layout/hierarchy2"/>
    <dgm:cxn modelId="{F5AEF14F-57CB-4125-9B4B-5F23C5AC248C}" srcId="{2C67B246-5E42-45DD-842F-AC42B92DF6D4}" destId="{444EC10B-F9A0-40B2-8345-0F6E0E0E03BF}" srcOrd="1" destOrd="0" parTransId="{6DB54212-EE19-446B-AF4A-502C0B94D8A6}" sibTransId="{B40D3504-6ED9-4CCF-BE11-B3E0A2BAF514}"/>
    <dgm:cxn modelId="{E28123F6-51FB-425A-AB1D-87353DD6C716}" type="presOf" srcId="{19C3756A-4E24-4DE3-9252-80271552BA59}" destId="{AE30F323-495C-46A3-9E81-382FFC1C6E03}" srcOrd="0" destOrd="0" presId="urn:microsoft.com/office/officeart/2005/8/layout/hierarchy2"/>
    <dgm:cxn modelId="{947FC33C-C724-4F86-ABF1-13FFEFACF93F}" type="presOf" srcId="{E107C8B7-77CA-443B-87FE-6727CAE06BE8}" destId="{8B8762C4-B766-49DA-A548-8A7FD73ECA06}" srcOrd="0" destOrd="0" presId="urn:microsoft.com/office/officeart/2005/8/layout/hierarchy2"/>
    <dgm:cxn modelId="{5D7F8ED5-BEBE-48DF-8676-1A72E38D1E7E}" srcId="{4ED3F42B-1BBC-4128-BE93-CFC1F9F46D83}" destId="{E107C8B7-77CA-443B-87FE-6727CAE06BE8}" srcOrd="0" destOrd="0" parTransId="{9603D83E-275F-4D3F-87DB-76BDB9700B92}" sibTransId="{E7813DB9-D301-43AC-B647-12A9F8A82447}"/>
    <dgm:cxn modelId="{0400D60D-6A32-4D1E-9703-CD51871E34FC}" type="presOf" srcId="{6DB54212-EE19-446B-AF4A-502C0B94D8A6}" destId="{A78E0EFF-CA79-40D3-BA37-1F30BA7FE899}" srcOrd="1" destOrd="0" presId="urn:microsoft.com/office/officeart/2005/8/layout/hierarchy2"/>
    <dgm:cxn modelId="{D3D89E02-2A4A-42A9-8405-6321E3B0A7C9}" srcId="{2C67B246-5E42-45DD-842F-AC42B92DF6D4}" destId="{E03A85CF-C22B-413B-86E2-8A7FDEF36219}" srcOrd="0" destOrd="0" parTransId="{F497056D-7F48-4180-8BCF-1C557CBB62DE}" sibTransId="{84E32C43-DA5C-4AA8-88D1-72DDA2F1D586}"/>
    <dgm:cxn modelId="{CF55C50F-3175-4971-8A09-5CC40AE13216}" type="presOf" srcId="{450C996C-A018-4B16-AA9F-03F52EDF659B}" destId="{B5E6740A-2B98-4520-9214-004C31C19465}" srcOrd="0" destOrd="0" presId="urn:microsoft.com/office/officeart/2005/8/layout/hierarchy2"/>
    <dgm:cxn modelId="{5DFBD508-EC6A-4038-9D67-D96E3E3492EA}" type="presOf" srcId="{2C67B246-5E42-45DD-842F-AC42B92DF6D4}" destId="{B080D92A-61A1-4B65-B217-FC2A9049D822}" srcOrd="0" destOrd="0" presId="urn:microsoft.com/office/officeart/2005/8/layout/hierarchy2"/>
    <dgm:cxn modelId="{BA5666A9-BAD8-4229-905A-12B83AE9E2E2}" type="presParOf" srcId="{475262AD-A9A2-4E21-879F-AB760935C915}" destId="{B95D598E-C753-42A4-BFFE-B2C8027D43AA}" srcOrd="0" destOrd="0" presId="urn:microsoft.com/office/officeart/2005/8/layout/hierarchy2"/>
    <dgm:cxn modelId="{87FEA3B4-C1B4-4E96-B99B-3DC5407B54C9}" type="presParOf" srcId="{B95D598E-C753-42A4-BFFE-B2C8027D43AA}" destId="{8B8762C4-B766-49DA-A548-8A7FD73ECA06}" srcOrd="0" destOrd="0" presId="urn:microsoft.com/office/officeart/2005/8/layout/hierarchy2"/>
    <dgm:cxn modelId="{604B9DAE-2A82-461C-89B0-22A3E2E2D62F}" type="presParOf" srcId="{B95D598E-C753-42A4-BFFE-B2C8027D43AA}" destId="{4CC0649C-2450-4E13-BFD1-5CF91705D8D8}" srcOrd="1" destOrd="0" presId="urn:microsoft.com/office/officeart/2005/8/layout/hierarchy2"/>
    <dgm:cxn modelId="{86F9FEAA-26EB-4DE4-B1DD-AA268EAECEE2}" type="presParOf" srcId="{4CC0649C-2450-4E13-BFD1-5CF91705D8D8}" destId="{AE30F323-495C-46A3-9E81-382FFC1C6E03}" srcOrd="0" destOrd="0" presId="urn:microsoft.com/office/officeart/2005/8/layout/hierarchy2"/>
    <dgm:cxn modelId="{34429DC5-87EA-4E47-B010-4E169829BEFB}" type="presParOf" srcId="{AE30F323-495C-46A3-9E81-382FFC1C6E03}" destId="{4BB09C54-0723-438A-984A-60E46803D9E6}" srcOrd="0" destOrd="0" presId="urn:microsoft.com/office/officeart/2005/8/layout/hierarchy2"/>
    <dgm:cxn modelId="{C7F17315-4714-4181-B6BB-92DAF70350E3}" type="presParOf" srcId="{4CC0649C-2450-4E13-BFD1-5CF91705D8D8}" destId="{DB5F21D9-D07C-40C1-BD48-525F7A8C229F}" srcOrd="1" destOrd="0" presId="urn:microsoft.com/office/officeart/2005/8/layout/hierarchy2"/>
    <dgm:cxn modelId="{8BBC15AD-EA43-4A2D-88D6-CE1DA14E8765}" type="presParOf" srcId="{DB5F21D9-D07C-40C1-BD48-525F7A8C229F}" destId="{B080D92A-61A1-4B65-B217-FC2A9049D822}" srcOrd="0" destOrd="0" presId="urn:microsoft.com/office/officeart/2005/8/layout/hierarchy2"/>
    <dgm:cxn modelId="{5E7EF5FD-C2DE-4CD2-9833-BBA33A036E25}" type="presParOf" srcId="{DB5F21D9-D07C-40C1-BD48-525F7A8C229F}" destId="{9DCE4FC1-1E95-453C-BC23-E2550508A10B}" srcOrd="1" destOrd="0" presId="urn:microsoft.com/office/officeart/2005/8/layout/hierarchy2"/>
    <dgm:cxn modelId="{D601FEF3-9811-4639-A52C-AB9B26672D96}" type="presParOf" srcId="{9DCE4FC1-1E95-453C-BC23-E2550508A10B}" destId="{8DB7542A-89AE-42E3-9A91-5D94F9F16DFE}" srcOrd="0" destOrd="0" presId="urn:microsoft.com/office/officeart/2005/8/layout/hierarchy2"/>
    <dgm:cxn modelId="{9CC61E45-62CC-49AF-A21E-2A964FD18826}" type="presParOf" srcId="{8DB7542A-89AE-42E3-9A91-5D94F9F16DFE}" destId="{793B7181-3CCD-4BB4-960D-32886937D0D2}" srcOrd="0" destOrd="0" presId="urn:microsoft.com/office/officeart/2005/8/layout/hierarchy2"/>
    <dgm:cxn modelId="{95C9C9F1-3E15-41CC-A1AA-96B87505BDF6}" type="presParOf" srcId="{9DCE4FC1-1E95-453C-BC23-E2550508A10B}" destId="{FCB3F41F-D4A6-4594-B4F6-DE4F81030796}" srcOrd="1" destOrd="0" presId="urn:microsoft.com/office/officeart/2005/8/layout/hierarchy2"/>
    <dgm:cxn modelId="{79762C93-F879-4BA2-9DDF-5376A6022B1E}" type="presParOf" srcId="{FCB3F41F-D4A6-4594-B4F6-DE4F81030796}" destId="{62772E9F-6ABF-45DC-B702-601DCE04DB82}" srcOrd="0" destOrd="0" presId="urn:microsoft.com/office/officeart/2005/8/layout/hierarchy2"/>
    <dgm:cxn modelId="{92C56389-784C-42FC-A6DF-B530BBF89264}" type="presParOf" srcId="{FCB3F41F-D4A6-4594-B4F6-DE4F81030796}" destId="{CB7A366E-C4FB-4A89-A8B5-CB5FBFADC973}" srcOrd="1" destOrd="0" presId="urn:microsoft.com/office/officeart/2005/8/layout/hierarchy2"/>
    <dgm:cxn modelId="{E3DE680C-7155-42AF-9C23-76C4241C9586}" type="presParOf" srcId="{9DCE4FC1-1E95-453C-BC23-E2550508A10B}" destId="{D41E4525-FD61-4F62-B3DB-B72DF3E881F4}" srcOrd="2" destOrd="0" presId="urn:microsoft.com/office/officeart/2005/8/layout/hierarchy2"/>
    <dgm:cxn modelId="{A25C3C65-2C0C-4B8F-9722-D4AED3B129CB}" type="presParOf" srcId="{D41E4525-FD61-4F62-B3DB-B72DF3E881F4}" destId="{A78E0EFF-CA79-40D3-BA37-1F30BA7FE899}" srcOrd="0" destOrd="0" presId="urn:microsoft.com/office/officeart/2005/8/layout/hierarchy2"/>
    <dgm:cxn modelId="{FA62FA14-9847-4C5B-A505-FAB8E33AB462}" type="presParOf" srcId="{9DCE4FC1-1E95-453C-BC23-E2550508A10B}" destId="{A3E30265-42D2-43EF-9137-F5C811682CF6}" srcOrd="3" destOrd="0" presId="urn:microsoft.com/office/officeart/2005/8/layout/hierarchy2"/>
    <dgm:cxn modelId="{41DF59C6-C28D-4CA5-B23F-8C6CBE3254AA}" type="presParOf" srcId="{A3E30265-42D2-43EF-9137-F5C811682CF6}" destId="{08AD7DEA-2951-43F0-838C-862E35BFCDB4}" srcOrd="0" destOrd="0" presId="urn:microsoft.com/office/officeart/2005/8/layout/hierarchy2"/>
    <dgm:cxn modelId="{C3AE6944-0769-42BF-B34C-54D934C43136}" type="presParOf" srcId="{A3E30265-42D2-43EF-9137-F5C811682CF6}" destId="{EED69EE6-4BF8-40DF-83C1-349CE8BBD884}" srcOrd="1" destOrd="0" presId="urn:microsoft.com/office/officeart/2005/8/layout/hierarchy2"/>
    <dgm:cxn modelId="{FB35926E-E231-43A3-A88A-C92998138924}" type="presParOf" srcId="{4CC0649C-2450-4E13-BFD1-5CF91705D8D8}" destId="{AD16939A-38B4-445A-81A3-4F2E92BA136C}" srcOrd="2" destOrd="0" presId="urn:microsoft.com/office/officeart/2005/8/layout/hierarchy2"/>
    <dgm:cxn modelId="{ACA7819B-2250-49BD-BC62-427CEA9DB99C}" type="presParOf" srcId="{AD16939A-38B4-445A-81A3-4F2E92BA136C}" destId="{4CCE235F-21BC-4A08-A053-C985B1AA0C4F}" srcOrd="0" destOrd="0" presId="urn:microsoft.com/office/officeart/2005/8/layout/hierarchy2"/>
    <dgm:cxn modelId="{D79A8866-F61D-4BD8-94C6-0B1D71F23509}" type="presParOf" srcId="{4CC0649C-2450-4E13-BFD1-5CF91705D8D8}" destId="{CFA352B3-2069-4C59-872C-D728060978A6}" srcOrd="3" destOrd="0" presId="urn:microsoft.com/office/officeart/2005/8/layout/hierarchy2"/>
    <dgm:cxn modelId="{150AB139-28F4-4648-B4E0-545010C71E32}" type="presParOf" srcId="{CFA352B3-2069-4C59-872C-D728060978A6}" destId="{9D4FCE46-A0D2-456B-A75F-4D15B0783F25}" srcOrd="0" destOrd="0" presId="urn:microsoft.com/office/officeart/2005/8/layout/hierarchy2"/>
    <dgm:cxn modelId="{EF5D76DA-2569-4F46-B359-AD23F26217E3}" type="presParOf" srcId="{CFA352B3-2069-4C59-872C-D728060978A6}" destId="{263249D4-03F5-4942-96DF-450F90340D6D}" srcOrd="1" destOrd="0" presId="urn:microsoft.com/office/officeart/2005/8/layout/hierarchy2"/>
    <dgm:cxn modelId="{6BDBA9FA-08F4-45EC-9425-2B84721E07B3}" type="presParOf" srcId="{263249D4-03F5-4942-96DF-450F90340D6D}" destId="{B5E6740A-2B98-4520-9214-004C31C19465}" srcOrd="0" destOrd="0" presId="urn:microsoft.com/office/officeart/2005/8/layout/hierarchy2"/>
    <dgm:cxn modelId="{370A6EF0-87AF-4A17-805E-5EF35A0A7DE6}" type="presParOf" srcId="{B5E6740A-2B98-4520-9214-004C31C19465}" destId="{3E3FE580-2487-4899-A4DE-BD92F05B4A09}" srcOrd="0" destOrd="0" presId="urn:microsoft.com/office/officeart/2005/8/layout/hierarchy2"/>
    <dgm:cxn modelId="{5A06FCEA-4E1B-447F-9B88-9B11ECF63491}" type="presParOf" srcId="{263249D4-03F5-4942-96DF-450F90340D6D}" destId="{DC75E6A3-39EC-4113-B768-96C126E5602F}" srcOrd="1" destOrd="0" presId="urn:microsoft.com/office/officeart/2005/8/layout/hierarchy2"/>
    <dgm:cxn modelId="{AB646DA3-6B33-41D5-8119-44AC045E9B6F}" type="presParOf" srcId="{DC75E6A3-39EC-4113-B768-96C126E5602F}" destId="{5BC80495-89B3-4DEB-B183-1191951C8150}" srcOrd="0" destOrd="0" presId="urn:microsoft.com/office/officeart/2005/8/layout/hierarchy2"/>
    <dgm:cxn modelId="{CC9DC5A5-3CC6-4D80-97DE-E00A7153C4A4}" type="presParOf" srcId="{DC75E6A3-39EC-4113-B768-96C126E5602F}" destId="{09ABF021-C966-4CCB-B2A0-2DA165E495F6}" srcOrd="1" destOrd="0" presId="urn:microsoft.com/office/officeart/2005/8/layout/hierarchy2"/>
    <dgm:cxn modelId="{9D0781EC-6784-4A42-A0F4-ABC9D93D1056}" type="presParOf" srcId="{263249D4-03F5-4942-96DF-450F90340D6D}" destId="{64ACAF81-F290-48E6-8A8A-CE07A9366183}" srcOrd="2" destOrd="0" presId="urn:microsoft.com/office/officeart/2005/8/layout/hierarchy2"/>
    <dgm:cxn modelId="{F9CDCAB2-A1E6-4264-9AE7-FCEBD5462183}" type="presParOf" srcId="{64ACAF81-F290-48E6-8A8A-CE07A9366183}" destId="{62FDC803-9F41-4912-BDA0-D82E4E1866D4}" srcOrd="0" destOrd="0" presId="urn:microsoft.com/office/officeart/2005/8/layout/hierarchy2"/>
    <dgm:cxn modelId="{651DFB0F-EFEA-4C9D-ABE8-5083697A77D6}" type="presParOf" srcId="{263249D4-03F5-4942-96DF-450F90340D6D}" destId="{06578F14-2F94-447B-AA3F-2F871B03106A}" srcOrd="3" destOrd="0" presId="urn:microsoft.com/office/officeart/2005/8/layout/hierarchy2"/>
    <dgm:cxn modelId="{F3404183-A00E-4A4F-A7BF-EC7C612C996C}" type="presParOf" srcId="{06578F14-2F94-447B-AA3F-2F871B03106A}" destId="{DD9CB354-2BBE-4975-9F41-4C87739686BF}" srcOrd="0" destOrd="0" presId="urn:microsoft.com/office/officeart/2005/8/layout/hierarchy2"/>
    <dgm:cxn modelId="{184F115C-3A47-44D6-A9A7-F93E079ED283}" type="presParOf" srcId="{06578F14-2F94-447B-AA3F-2F871B03106A}" destId="{CC329A52-1727-4D27-B21A-22ED4830BE5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00BF41-2CCD-4C4F-955F-D08E83C3955C}" type="doc">
      <dgm:prSet loTypeId="urn:microsoft.com/office/officeart/2005/8/layout/process1" loCatId="process" qsTypeId="urn:microsoft.com/office/officeart/2005/8/quickstyle/simple1" qsCatId="simple" csTypeId="urn:microsoft.com/office/officeart/2005/8/colors/colorful2" csCatId="colorful" phldr="1"/>
      <dgm:spPr/>
    </dgm:pt>
    <dgm:pt modelId="{322F3A60-4599-48D0-9FB8-0AF4C8BEA757}">
      <dgm:prSet/>
      <dgm:spPr/>
      <dgm:t>
        <a:bodyPr/>
        <a:lstStyle/>
        <a:p>
          <a:r>
            <a:rPr lang="fa-IR" dirty="0" smtClean="0">
              <a:solidFill>
                <a:schemeClr val="tx1"/>
              </a:solidFill>
              <a:effectLst>
                <a:reflection blurRad="6350" stA="50000" endA="300" endPos="50000" dist="60007" dir="5400000" sy="-100000" algn="bl" rotWithShape="0"/>
              </a:effectLst>
              <a:cs typeface="B Titr" panose="00000700000000000000" pitchFamily="2" charset="-78"/>
            </a:rPr>
            <a:t>نخستین گام آموزشی</a:t>
          </a:r>
          <a:endParaRPr lang="en-US" dirty="0">
            <a:solidFill>
              <a:schemeClr val="tx1"/>
            </a:solidFill>
            <a:effectLst>
              <a:reflection blurRad="6350" stA="50000" endA="300" endPos="50000" dist="60007" dir="5400000" sy="-100000" algn="bl" rotWithShape="0"/>
            </a:effectLst>
            <a:cs typeface="B Titr" panose="00000700000000000000" pitchFamily="2" charset="-78"/>
          </a:endParaRPr>
        </a:p>
      </dgm:t>
    </dgm:pt>
    <dgm:pt modelId="{335F63CF-34E7-405A-B065-8881643ED8C3}" type="parTrans" cxnId="{D8868E69-B97E-4F13-8CD5-57C00D1F0056}">
      <dgm:prSet/>
      <dgm:spPr/>
      <dgm:t>
        <a:bodyPr/>
        <a:lstStyle/>
        <a:p>
          <a:endParaRPr lang="en-US">
            <a:effectLst>
              <a:reflection blurRad="6350" stA="50000" endA="300" endPos="50000" dist="60007" dir="5400000" sy="-100000" algn="bl" rotWithShape="0"/>
            </a:effectLst>
          </a:endParaRPr>
        </a:p>
      </dgm:t>
    </dgm:pt>
    <dgm:pt modelId="{D745E4AE-E958-485B-8175-C5627D6C7AA7}" type="sibTrans" cxnId="{D8868E69-B97E-4F13-8CD5-57C00D1F0056}">
      <dgm:prSet/>
      <dgm:spPr/>
      <dgm:t>
        <a:bodyPr/>
        <a:lstStyle/>
        <a:p>
          <a:endParaRPr lang="en-US">
            <a:effectLst>
              <a:reflection blurRad="6350" stA="50000" endA="300" endPos="50000" dist="60007" dir="5400000" sy="-100000" algn="bl" rotWithShape="0"/>
            </a:effectLst>
          </a:endParaRPr>
        </a:p>
      </dgm:t>
    </dgm:pt>
    <dgm:pt modelId="{7836064D-F5EB-4CC6-BC7B-6B4AC9140FFB}">
      <dgm:prSet/>
      <dgm:spPr/>
      <dgm:t>
        <a:bodyPr/>
        <a:lstStyle/>
        <a:p>
          <a:r>
            <a:rPr lang="fa-IR" dirty="0" smtClean="0">
              <a:solidFill>
                <a:schemeClr val="tx1"/>
              </a:solidFill>
              <a:effectLst>
                <a:reflection blurRad="6350" stA="50000" endA="300" endPos="50000" dist="60007" dir="5400000" sy="-100000" algn="bl" rotWithShape="0"/>
              </a:effectLst>
              <a:cs typeface="B Titr" panose="00000700000000000000" pitchFamily="2" charset="-78"/>
            </a:rPr>
            <a:t>نقطه شروع تدریس</a:t>
          </a:r>
          <a:endParaRPr lang="en-US" dirty="0">
            <a:solidFill>
              <a:schemeClr val="tx1"/>
            </a:solidFill>
            <a:effectLst>
              <a:reflection blurRad="6350" stA="50000" endA="300" endPos="50000" dist="60007" dir="5400000" sy="-100000" algn="bl" rotWithShape="0"/>
            </a:effectLst>
            <a:cs typeface="B Titr" panose="00000700000000000000" pitchFamily="2" charset="-78"/>
          </a:endParaRPr>
        </a:p>
      </dgm:t>
    </dgm:pt>
    <dgm:pt modelId="{50D74298-A554-4705-8012-629FCAFA607D}" type="parTrans" cxnId="{3550F9C0-FD0E-452A-B9C5-EF6F60F1852B}">
      <dgm:prSet/>
      <dgm:spPr/>
      <dgm:t>
        <a:bodyPr/>
        <a:lstStyle/>
        <a:p>
          <a:endParaRPr lang="en-US">
            <a:effectLst>
              <a:reflection blurRad="6350" stA="50000" endA="300" endPos="50000" dist="60007" dir="5400000" sy="-100000" algn="bl" rotWithShape="0"/>
            </a:effectLst>
          </a:endParaRPr>
        </a:p>
      </dgm:t>
    </dgm:pt>
    <dgm:pt modelId="{A9D3DD99-9778-49D0-BAEA-E49F4513B850}" type="sibTrans" cxnId="{3550F9C0-FD0E-452A-B9C5-EF6F60F1852B}">
      <dgm:prSet/>
      <dgm:spPr/>
      <dgm:t>
        <a:bodyPr/>
        <a:lstStyle/>
        <a:p>
          <a:endParaRPr lang="en-US">
            <a:effectLst>
              <a:reflection blurRad="6350" stA="50000" endA="300" endPos="50000" dist="60007" dir="5400000" sy="-100000" algn="bl" rotWithShape="0"/>
            </a:effectLst>
          </a:endParaRPr>
        </a:p>
      </dgm:t>
    </dgm:pt>
    <dgm:pt modelId="{08CFD234-AFC2-474E-B82C-48E1F813E017}">
      <dgm:prSet/>
      <dgm:spPr/>
      <dgm:t>
        <a:bodyPr/>
        <a:lstStyle/>
        <a:p>
          <a:r>
            <a:rPr lang="fa-IR" dirty="0" smtClean="0">
              <a:solidFill>
                <a:schemeClr val="tx1"/>
              </a:solidFill>
              <a:effectLst>
                <a:reflection blurRad="6350" stA="50000" endA="300" endPos="50000" dist="60007" dir="5400000" sy="-100000" algn="bl" rotWithShape="0"/>
              </a:effectLst>
              <a:cs typeface="B Titr" panose="00000700000000000000" pitchFamily="2" charset="-78"/>
            </a:rPr>
            <a:t>ارزشیابی تشخیصی</a:t>
          </a:r>
          <a:endParaRPr lang="en-US" dirty="0">
            <a:solidFill>
              <a:schemeClr val="tx1"/>
            </a:solidFill>
            <a:effectLst>
              <a:reflection blurRad="6350" stA="50000" endA="300" endPos="50000" dist="60007" dir="5400000" sy="-100000" algn="bl" rotWithShape="0"/>
            </a:effectLst>
            <a:cs typeface="B Titr" panose="00000700000000000000" pitchFamily="2" charset="-78"/>
          </a:endParaRPr>
        </a:p>
      </dgm:t>
    </dgm:pt>
    <dgm:pt modelId="{4B732694-174A-47B5-A5CC-7B36120DD3A1}" type="parTrans" cxnId="{469D3048-F3BA-4F69-83A5-43698986D05A}">
      <dgm:prSet/>
      <dgm:spPr/>
      <dgm:t>
        <a:bodyPr/>
        <a:lstStyle/>
        <a:p>
          <a:endParaRPr lang="en-US">
            <a:effectLst>
              <a:reflection blurRad="6350" stA="50000" endA="300" endPos="50000" dist="60007" dir="5400000" sy="-100000" algn="bl" rotWithShape="0"/>
            </a:effectLst>
          </a:endParaRPr>
        </a:p>
      </dgm:t>
    </dgm:pt>
    <dgm:pt modelId="{8B12D74E-515E-4E94-9A7D-851A257B0370}" type="sibTrans" cxnId="{469D3048-F3BA-4F69-83A5-43698986D05A}">
      <dgm:prSet/>
      <dgm:spPr/>
      <dgm:t>
        <a:bodyPr/>
        <a:lstStyle/>
        <a:p>
          <a:endParaRPr lang="en-US">
            <a:effectLst>
              <a:reflection blurRad="6350" stA="50000" endA="300" endPos="50000" dist="60007" dir="5400000" sy="-100000" algn="bl" rotWithShape="0"/>
            </a:effectLst>
          </a:endParaRPr>
        </a:p>
      </dgm:t>
    </dgm:pt>
    <dgm:pt modelId="{F3E29A15-2A8B-48D0-803C-BDD9D6D9CB77}" type="pres">
      <dgm:prSet presAssocID="{E800BF41-2CCD-4C4F-955F-D08E83C3955C}" presName="Name0" presStyleCnt="0">
        <dgm:presLayoutVars>
          <dgm:dir/>
          <dgm:resizeHandles val="exact"/>
        </dgm:presLayoutVars>
      </dgm:prSet>
      <dgm:spPr/>
    </dgm:pt>
    <dgm:pt modelId="{DE9022A6-5791-4215-BAF1-33FBC2947D16}" type="pres">
      <dgm:prSet presAssocID="{322F3A60-4599-48D0-9FB8-0AF4C8BEA757}" presName="node" presStyleLbl="node1" presStyleIdx="0" presStyleCnt="3">
        <dgm:presLayoutVars>
          <dgm:bulletEnabled val="1"/>
        </dgm:presLayoutVars>
      </dgm:prSet>
      <dgm:spPr/>
      <dgm:t>
        <a:bodyPr/>
        <a:lstStyle/>
        <a:p>
          <a:endParaRPr lang="en-US"/>
        </a:p>
      </dgm:t>
    </dgm:pt>
    <dgm:pt modelId="{5EA8255F-7600-408D-A428-FF5DFAE95B2D}" type="pres">
      <dgm:prSet presAssocID="{D745E4AE-E958-485B-8175-C5627D6C7AA7}" presName="sibTrans" presStyleLbl="sibTrans2D1" presStyleIdx="0" presStyleCnt="2"/>
      <dgm:spPr/>
      <dgm:t>
        <a:bodyPr/>
        <a:lstStyle/>
        <a:p>
          <a:endParaRPr lang="en-US"/>
        </a:p>
      </dgm:t>
    </dgm:pt>
    <dgm:pt modelId="{C2CA37A1-39FD-4E65-BA97-9832E1EDF3DA}" type="pres">
      <dgm:prSet presAssocID="{D745E4AE-E958-485B-8175-C5627D6C7AA7}" presName="connectorText" presStyleLbl="sibTrans2D1" presStyleIdx="0" presStyleCnt="2"/>
      <dgm:spPr/>
      <dgm:t>
        <a:bodyPr/>
        <a:lstStyle/>
        <a:p>
          <a:endParaRPr lang="en-US"/>
        </a:p>
      </dgm:t>
    </dgm:pt>
    <dgm:pt modelId="{2BB03F48-5F7C-4E99-BE88-86E44F8270C4}" type="pres">
      <dgm:prSet presAssocID="{7836064D-F5EB-4CC6-BC7B-6B4AC9140FFB}" presName="node" presStyleLbl="node1" presStyleIdx="1" presStyleCnt="3">
        <dgm:presLayoutVars>
          <dgm:bulletEnabled val="1"/>
        </dgm:presLayoutVars>
      </dgm:prSet>
      <dgm:spPr/>
      <dgm:t>
        <a:bodyPr/>
        <a:lstStyle/>
        <a:p>
          <a:endParaRPr lang="en-US"/>
        </a:p>
      </dgm:t>
    </dgm:pt>
    <dgm:pt modelId="{BC5BF4E6-27E4-4461-BA76-D11AF0D38569}" type="pres">
      <dgm:prSet presAssocID="{A9D3DD99-9778-49D0-BAEA-E49F4513B850}" presName="sibTrans" presStyleLbl="sibTrans2D1" presStyleIdx="1" presStyleCnt="2"/>
      <dgm:spPr/>
      <dgm:t>
        <a:bodyPr/>
        <a:lstStyle/>
        <a:p>
          <a:endParaRPr lang="en-US"/>
        </a:p>
      </dgm:t>
    </dgm:pt>
    <dgm:pt modelId="{3BF9232E-C04C-46CE-B5F8-72E7A6DB7D11}" type="pres">
      <dgm:prSet presAssocID="{A9D3DD99-9778-49D0-BAEA-E49F4513B850}" presName="connectorText" presStyleLbl="sibTrans2D1" presStyleIdx="1" presStyleCnt="2"/>
      <dgm:spPr/>
      <dgm:t>
        <a:bodyPr/>
        <a:lstStyle/>
        <a:p>
          <a:endParaRPr lang="en-US"/>
        </a:p>
      </dgm:t>
    </dgm:pt>
    <dgm:pt modelId="{227C3BD1-6D93-4A56-A61F-82E454022520}" type="pres">
      <dgm:prSet presAssocID="{08CFD234-AFC2-474E-B82C-48E1F813E017}" presName="node" presStyleLbl="node1" presStyleIdx="2" presStyleCnt="3">
        <dgm:presLayoutVars>
          <dgm:bulletEnabled val="1"/>
        </dgm:presLayoutVars>
      </dgm:prSet>
      <dgm:spPr/>
      <dgm:t>
        <a:bodyPr/>
        <a:lstStyle/>
        <a:p>
          <a:endParaRPr lang="en-US"/>
        </a:p>
      </dgm:t>
    </dgm:pt>
  </dgm:ptLst>
  <dgm:cxnLst>
    <dgm:cxn modelId="{3599BDAD-DF1E-419E-83A8-23AA49BE285A}" type="presOf" srcId="{A9D3DD99-9778-49D0-BAEA-E49F4513B850}" destId="{BC5BF4E6-27E4-4461-BA76-D11AF0D38569}" srcOrd="0" destOrd="0" presId="urn:microsoft.com/office/officeart/2005/8/layout/process1"/>
    <dgm:cxn modelId="{B9E52282-FC3D-4473-BFF1-75A4497536E9}" type="presOf" srcId="{D745E4AE-E958-485B-8175-C5627D6C7AA7}" destId="{5EA8255F-7600-408D-A428-FF5DFAE95B2D}" srcOrd="0" destOrd="0" presId="urn:microsoft.com/office/officeart/2005/8/layout/process1"/>
    <dgm:cxn modelId="{4AEDC1ED-2224-4E08-A54B-0C2AA6149CBF}" type="presOf" srcId="{322F3A60-4599-48D0-9FB8-0AF4C8BEA757}" destId="{DE9022A6-5791-4215-BAF1-33FBC2947D16}" srcOrd="0" destOrd="0" presId="urn:microsoft.com/office/officeart/2005/8/layout/process1"/>
    <dgm:cxn modelId="{282A1635-6DED-4E27-8986-7506010401CC}" type="presOf" srcId="{08CFD234-AFC2-474E-B82C-48E1F813E017}" destId="{227C3BD1-6D93-4A56-A61F-82E454022520}" srcOrd="0" destOrd="0" presId="urn:microsoft.com/office/officeart/2005/8/layout/process1"/>
    <dgm:cxn modelId="{3510FE35-BB9A-4EC8-AAC9-A7B67240778B}" type="presOf" srcId="{D745E4AE-E958-485B-8175-C5627D6C7AA7}" destId="{C2CA37A1-39FD-4E65-BA97-9832E1EDF3DA}" srcOrd="1" destOrd="0" presId="urn:microsoft.com/office/officeart/2005/8/layout/process1"/>
    <dgm:cxn modelId="{469D3048-F3BA-4F69-83A5-43698986D05A}" srcId="{E800BF41-2CCD-4C4F-955F-D08E83C3955C}" destId="{08CFD234-AFC2-474E-B82C-48E1F813E017}" srcOrd="2" destOrd="0" parTransId="{4B732694-174A-47B5-A5CC-7B36120DD3A1}" sibTransId="{8B12D74E-515E-4E94-9A7D-851A257B0370}"/>
    <dgm:cxn modelId="{3550F9C0-FD0E-452A-B9C5-EF6F60F1852B}" srcId="{E800BF41-2CCD-4C4F-955F-D08E83C3955C}" destId="{7836064D-F5EB-4CC6-BC7B-6B4AC9140FFB}" srcOrd="1" destOrd="0" parTransId="{50D74298-A554-4705-8012-629FCAFA607D}" sibTransId="{A9D3DD99-9778-49D0-BAEA-E49F4513B850}"/>
    <dgm:cxn modelId="{D8868E69-B97E-4F13-8CD5-57C00D1F0056}" srcId="{E800BF41-2CCD-4C4F-955F-D08E83C3955C}" destId="{322F3A60-4599-48D0-9FB8-0AF4C8BEA757}" srcOrd="0" destOrd="0" parTransId="{335F63CF-34E7-405A-B065-8881643ED8C3}" sibTransId="{D745E4AE-E958-485B-8175-C5627D6C7AA7}"/>
    <dgm:cxn modelId="{E56B9C1F-0EF6-4FB3-A44D-877BC5624088}" type="presOf" srcId="{7836064D-F5EB-4CC6-BC7B-6B4AC9140FFB}" destId="{2BB03F48-5F7C-4E99-BE88-86E44F8270C4}" srcOrd="0" destOrd="0" presId="urn:microsoft.com/office/officeart/2005/8/layout/process1"/>
    <dgm:cxn modelId="{D27A2256-A2C1-4EA1-B94D-57E319F27769}" type="presOf" srcId="{E800BF41-2CCD-4C4F-955F-D08E83C3955C}" destId="{F3E29A15-2A8B-48D0-803C-BDD9D6D9CB77}" srcOrd="0" destOrd="0" presId="urn:microsoft.com/office/officeart/2005/8/layout/process1"/>
    <dgm:cxn modelId="{CCDD8B90-72DA-4E0A-8E02-89C5F6E2EF65}" type="presOf" srcId="{A9D3DD99-9778-49D0-BAEA-E49F4513B850}" destId="{3BF9232E-C04C-46CE-B5F8-72E7A6DB7D11}" srcOrd="1" destOrd="0" presId="urn:microsoft.com/office/officeart/2005/8/layout/process1"/>
    <dgm:cxn modelId="{A0442FF8-FDA1-43EF-9B3B-DAE1514443E5}" type="presParOf" srcId="{F3E29A15-2A8B-48D0-803C-BDD9D6D9CB77}" destId="{DE9022A6-5791-4215-BAF1-33FBC2947D16}" srcOrd="0" destOrd="0" presId="urn:microsoft.com/office/officeart/2005/8/layout/process1"/>
    <dgm:cxn modelId="{87C0B2ED-1CFD-44FE-BD41-8D47B0C85D46}" type="presParOf" srcId="{F3E29A15-2A8B-48D0-803C-BDD9D6D9CB77}" destId="{5EA8255F-7600-408D-A428-FF5DFAE95B2D}" srcOrd="1" destOrd="0" presId="urn:microsoft.com/office/officeart/2005/8/layout/process1"/>
    <dgm:cxn modelId="{19427291-A1A4-477B-9348-81E3604F7EF1}" type="presParOf" srcId="{5EA8255F-7600-408D-A428-FF5DFAE95B2D}" destId="{C2CA37A1-39FD-4E65-BA97-9832E1EDF3DA}" srcOrd="0" destOrd="0" presId="urn:microsoft.com/office/officeart/2005/8/layout/process1"/>
    <dgm:cxn modelId="{C785D60A-4B9B-4880-90EF-3FD6D8173EB1}" type="presParOf" srcId="{F3E29A15-2A8B-48D0-803C-BDD9D6D9CB77}" destId="{2BB03F48-5F7C-4E99-BE88-86E44F8270C4}" srcOrd="2" destOrd="0" presId="urn:microsoft.com/office/officeart/2005/8/layout/process1"/>
    <dgm:cxn modelId="{5662EC0F-3679-49FF-9591-5F3AF8BAC1EF}" type="presParOf" srcId="{F3E29A15-2A8B-48D0-803C-BDD9D6D9CB77}" destId="{BC5BF4E6-27E4-4461-BA76-D11AF0D38569}" srcOrd="3" destOrd="0" presId="urn:microsoft.com/office/officeart/2005/8/layout/process1"/>
    <dgm:cxn modelId="{69685DF3-C9D5-4BB0-967D-47ECE99FA028}" type="presParOf" srcId="{BC5BF4E6-27E4-4461-BA76-D11AF0D38569}" destId="{3BF9232E-C04C-46CE-B5F8-72E7A6DB7D11}" srcOrd="0" destOrd="0" presId="urn:microsoft.com/office/officeart/2005/8/layout/process1"/>
    <dgm:cxn modelId="{A863543C-9A1D-4B35-A216-37027AFD0C3C}" type="presParOf" srcId="{F3E29A15-2A8B-48D0-803C-BDD9D6D9CB77}" destId="{227C3BD1-6D93-4A56-A61F-82E45402252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C9F2E-8D9E-423C-A406-14983F0F9559}">
      <dsp:nvSpPr>
        <dsp:cNvPr id="0" name=""/>
        <dsp:cNvSpPr/>
      </dsp:nvSpPr>
      <dsp:spPr>
        <a:xfrm>
          <a:off x="4029" y="622093"/>
          <a:ext cx="1204426" cy="925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اهداف کلی</a:t>
          </a:r>
          <a:endParaRPr lang="fa-IR" sz="1800" kern="1200" dirty="0">
            <a:cs typeface="B Titr" panose="00000700000000000000" pitchFamily="2" charset="-78"/>
          </a:endParaRPr>
        </a:p>
      </dsp:txBody>
      <dsp:txXfrm>
        <a:off x="31148" y="649212"/>
        <a:ext cx="1150188" cy="871664"/>
      </dsp:txXfrm>
    </dsp:sp>
    <dsp:sp modelId="{3A4E48B1-3326-490C-BB38-23E5F9223E84}">
      <dsp:nvSpPr>
        <dsp:cNvPr id="0" name=""/>
        <dsp:cNvSpPr/>
      </dsp:nvSpPr>
      <dsp:spPr>
        <a:xfrm>
          <a:off x="1328898" y="935696"/>
          <a:ext cx="255338" cy="298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a-IR" sz="1300" kern="1200"/>
        </a:p>
      </dsp:txBody>
      <dsp:txXfrm>
        <a:off x="1328898" y="995435"/>
        <a:ext cx="178737" cy="179219"/>
      </dsp:txXfrm>
    </dsp:sp>
    <dsp:sp modelId="{502CB1CE-7D63-4FF3-99E8-53BFEE55CD5C}">
      <dsp:nvSpPr>
        <dsp:cNvPr id="0" name=""/>
        <dsp:cNvSpPr/>
      </dsp:nvSpPr>
      <dsp:spPr>
        <a:xfrm>
          <a:off x="1690226" y="622093"/>
          <a:ext cx="1204426" cy="925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اهداف جزیی</a:t>
          </a:r>
          <a:endParaRPr lang="fa-IR" sz="1800" kern="1200" dirty="0">
            <a:cs typeface="B Titr" panose="00000700000000000000" pitchFamily="2" charset="-78"/>
          </a:endParaRPr>
        </a:p>
      </dsp:txBody>
      <dsp:txXfrm>
        <a:off x="1717345" y="649212"/>
        <a:ext cx="1150188" cy="871664"/>
      </dsp:txXfrm>
    </dsp:sp>
    <dsp:sp modelId="{F527ABEC-8329-4887-A858-15CFCC6B4D9B}">
      <dsp:nvSpPr>
        <dsp:cNvPr id="0" name=""/>
        <dsp:cNvSpPr/>
      </dsp:nvSpPr>
      <dsp:spPr>
        <a:xfrm>
          <a:off x="3015095" y="935696"/>
          <a:ext cx="255338" cy="2986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endParaRPr lang="fa-IR" sz="1300" kern="1200"/>
        </a:p>
      </dsp:txBody>
      <dsp:txXfrm>
        <a:off x="3015095" y="995435"/>
        <a:ext cx="178737" cy="179219"/>
      </dsp:txXfrm>
    </dsp:sp>
    <dsp:sp modelId="{F47F7362-2FB2-43AF-B3AB-FF37DA1F268D}">
      <dsp:nvSpPr>
        <dsp:cNvPr id="0" name=""/>
        <dsp:cNvSpPr/>
      </dsp:nvSpPr>
      <dsp:spPr>
        <a:xfrm>
          <a:off x="3376423" y="622093"/>
          <a:ext cx="1204426" cy="925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هدف های رفتاری</a:t>
          </a:r>
          <a:endParaRPr lang="fa-IR" sz="1800" kern="1200" dirty="0">
            <a:cs typeface="B Titr" panose="00000700000000000000" pitchFamily="2" charset="-78"/>
          </a:endParaRPr>
        </a:p>
      </dsp:txBody>
      <dsp:txXfrm>
        <a:off x="3403542" y="649212"/>
        <a:ext cx="1150188" cy="871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BD7D0-35F7-4390-B1FA-1F08D4731D37}">
      <dsp:nvSpPr>
        <dsp:cNvPr id="0" name=""/>
        <dsp:cNvSpPr/>
      </dsp:nvSpPr>
      <dsp:spPr>
        <a:xfrm>
          <a:off x="2185644" y="1769237"/>
          <a:ext cx="1140868" cy="11408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انواع هدف های کلی</a:t>
          </a:r>
          <a:endParaRPr lang="fa-IR" sz="1900" kern="1200" dirty="0">
            <a:cs typeface="B Titr" panose="00000700000000000000" pitchFamily="2" charset="-78"/>
          </a:endParaRPr>
        </a:p>
      </dsp:txBody>
      <dsp:txXfrm>
        <a:off x="2241337" y="1824930"/>
        <a:ext cx="1029482" cy="1029482"/>
      </dsp:txXfrm>
    </dsp:sp>
    <dsp:sp modelId="{DA276B24-F218-42B7-8405-4FDC40557EBD}">
      <dsp:nvSpPr>
        <dsp:cNvPr id="0" name=""/>
        <dsp:cNvSpPr/>
      </dsp:nvSpPr>
      <dsp:spPr>
        <a:xfrm rot="16200000">
          <a:off x="2355943" y="1369101"/>
          <a:ext cx="800271" cy="0"/>
        </a:xfrm>
        <a:custGeom>
          <a:avLst/>
          <a:gdLst/>
          <a:ahLst/>
          <a:cxnLst/>
          <a:rect l="0" t="0" r="0" b="0"/>
          <a:pathLst>
            <a:path>
              <a:moveTo>
                <a:pt x="0" y="0"/>
              </a:moveTo>
              <a:lnTo>
                <a:pt x="800271"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0DEFD-2699-4F11-A910-7496F85C4728}">
      <dsp:nvSpPr>
        <dsp:cNvPr id="0" name=""/>
        <dsp:cNvSpPr/>
      </dsp:nvSpPr>
      <dsp:spPr>
        <a:xfrm>
          <a:off x="2373888" y="204583"/>
          <a:ext cx="764381" cy="764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rtl="1">
            <a:lnSpc>
              <a:spcPct val="90000"/>
            </a:lnSpc>
            <a:spcBef>
              <a:spcPct val="0"/>
            </a:spcBef>
            <a:spcAft>
              <a:spcPct val="35000"/>
            </a:spcAft>
          </a:pPr>
          <a:r>
            <a:rPr lang="fa-IR" sz="1200" kern="1200" dirty="0" smtClean="0">
              <a:cs typeface="B Titr" panose="00000700000000000000" pitchFamily="2" charset="-78"/>
            </a:rPr>
            <a:t>آرمان های آموزشی</a:t>
          </a:r>
          <a:endParaRPr lang="fa-IR" sz="1200" kern="1200" dirty="0">
            <a:cs typeface="B Titr" panose="00000700000000000000" pitchFamily="2" charset="-78"/>
          </a:endParaRPr>
        </a:p>
      </dsp:txBody>
      <dsp:txXfrm>
        <a:off x="2411202" y="241897"/>
        <a:ext cx="689753" cy="689753"/>
      </dsp:txXfrm>
    </dsp:sp>
    <dsp:sp modelId="{24DA52E4-0A5E-4176-8ED9-05475F64C724}">
      <dsp:nvSpPr>
        <dsp:cNvPr id="0" name=""/>
        <dsp:cNvSpPr/>
      </dsp:nvSpPr>
      <dsp:spPr>
        <a:xfrm rot="1800000">
          <a:off x="3282777" y="2832237"/>
          <a:ext cx="652900" cy="0"/>
        </a:xfrm>
        <a:custGeom>
          <a:avLst/>
          <a:gdLst/>
          <a:ahLst/>
          <a:cxnLst/>
          <a:rect l="0" t="0" r="0" b="0"/>
          <a:pathLst>
            <a:path>
              <a:moveTo>
                <a:pt x="0" y="0"/>
              </a:moveTo>
              <a:lnTo>
                <a:pt x="65290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85BD4-9598-4D5A-9186-F2D8EAF5DDC3}">
      <dsp:nvSpPr>
        <dsp:cNvPr id="0" name=""/>
        <dsp:cNvSpPr/>
      </dsp:nvSpPr>
      <dsp:spPr>
        <a:xfrm>
          <a:off x="3891941" y="2833929"/>
          <a:ext cx="764381" cy="764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rtl="1">
            <a:lnSpc>
              <a:spcPct val="90000"/>
            </a:lnSpc>
            <a:spcBef>
              <a:spcPct val="0"/>
            </a:spcBef>
            <a:spcAft>
              <a:spcPct val="35000"/>
            </a:spcAft>
          </a:pPr>
          <a:r>
            <a:rPr lang="fa-IR" sz="1200" kern="1200" dirty="0" smtClean="0">
              <a:cs typeface="B Titr" panose="00000700000000000000" pitchFamily="2" charset="-78"/>
            </a:rPr>
            <a:t>دستیابی به نتایج خاص</a:t>
          </a:r>
          <a:endParaRPr lang="fa-IR" sz="1200" kern="1200" dirty="0">
            <a:cs typeface="B Titr" panose="00000700000000000000" pitchFamily="2" charset="-78"/>
          </a:endParaRPr>
        </a:p>
      </dsp:txBody>
      <dsp:txXfrm>
        <a:off x="3929255" y="2871243"/>
        <a:ext cx="689753" cy="689753"/>
      </dsp:txXfrm>
    </dsp:sp>
    <dsp:sp modelId="{B9857D25-1A56-4E23-8AA6-277C5D77E7E5}">
      <dsp:nvSpPr>
        <dsp:cNvPr id="0" name=""/>
        <dsp:cNvSpPr/>
      </dsp:nvSpPr>
      <dsp:spPr>
        <a:xfrm rot="9000000">
          <a:off x="1576480" y="2832237"/>
          <a:ext cx="652900" cy="0"/>
        </a:xfrm>
        <a:custGeom>
          <a:avLst/>
          <a:gdLst/>
          <a:ahLst/>
          <a:cxnLst/>
          <a:rect l="0" t="0" r="0" b="0"/>
          <a:pathLst>
            <a:path>
              <a:moveTo>
                <a:pt x="0" y="0"/>
              </a:moveTo>
              <a:lnTo>
                <a:pt x="65290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94BE37-D6FA-433D-A0EF-CD064557E194}">
      <dsp:nvSpPr>
        <dsp:cNvPr id="0" name=""/>
        <dsp:cNvSpPr/>
      </dsp:nvSpPr>
      <dsp:spPr>
        <a:xfrm>
          <a:off x="855834" y="2833929"/>
          <a:ext cx="764381" cy="7643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rtl="1">
            <a:lnSpc>
              <a:spcPct val="90000"/>
            </a:lnSpc>
            <a:spcBef>
              <a:spcPct val="0"/>
            </a:spcBef>
            <a:spcAft>
              <a:spcPct val="35000"/>
            </a:spcAft>
          </a:pPr>
          <a:r>
            <a:rPr lang="fa-IR" sz="1500" kern="1200" dirty="0" smtClean="0">
              <a:cs typeface="B Titr" panose="00000700000000000000" pitchFamily="2" charset="-78"/>
            </a:rPr>
            <a:t>فعالیت و عمل</a:t>
          </a:r>
          <a:endParaRPr lang="fa-IR" sz="1500" kern="1200" dirty="0">
            <a:cs typeface="B Titr" panose="00000700000000000000" pitchFamily="2" charset="-78"/>
          </a:endParaRPr>
        </a:p>
      </dsp:txBody>
      <dsp:txXfrm>
        <a:off x="893148" y="2871243"/>
        <a:ext cx="689753" cy="689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81AB3-B19E-4135-9495-B865B253B86F}">
      <dsp:nvSpPr>
        <dsp:cNvPr id="0" name=""/>
        <dsp:cNvSpPr/>
      </dsp:nvSpPr>
      <dsp:spPr>
        <a:xfrm>
          <a:off x="2847983" y="2064362"/>
          <a:ext cx="1733712" cy="17337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cs typeface="B Titr" panose="00000700000000000000" pitchFamily="2" charset="-78"/>
            </a:rPr>
            <a:t>مشکلات اهداف کلی</a:t>
          </a:r>
          <a:endParaRPr lang="fa-IR" sz="2300" kern="1200" dirty="0">
            <a:cs typeface="B Titr" panose="00000700000000000000" pitchFamily="2" charset="-78"/>
          </a:endParaRPr>
        </a:p>
      </dsp:txBody>
      <dsp:txXfrm>
        <a:off x="3101879" y="2318258"/>
        <a:ext cx="1225920" cy="1225920"/>
      </dsp:txXfrm>
    </dsp:sp>
    <dsp:sp modelId="{2819E856-2304-44EF-958D-9ECE829057E1}">
      <dsp:nvSpPr>
        <dsp:cNvPr id="0" name=""/>
        <dsp:cNvSpPr/>
      </dsp:nvSpPr>
      <dsp:spPr>
        <a:xfrm rot="12900000">
          <a:off x="1734365" y="1762050"/>
          <a:ext cx="1327119" cy="4941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57248A-6836-45C2-B49A-6D489DB9D0C2}">
      <dsp:nvSpPr>
        <dsp:cNvPr id="0" name=""/>
        <dsp:cNvSpPr/>
      </dsp:nvSpPr>
      <dsp:spPr>
        <a:xfrm>
          <a:off x="1030855" y="969691"/>
          <a:ext cx="1647027" cy="13176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سخت بودن ارزشیابی</a:t>
          </a:r>
          <a:endParaRPr lang="fa-IR" sz="1900" kern="1200" dirty="0">
            <a:cs typeface="B Titr" panose="00000700000000000000" pitchFamily="2" charset="-78"/>
          </a:endParaRPr>
        </a:p>
      </dsp:txBody>
      <dsp:txXfrm>
        <a:off x="1069447" y="1008283"/>
        <a:ext cx="1569843" cy="1240437"/>
      </dsp:txXfrm>
    </dsp:sp>
    <dsp:sp modelId="{5C861930-C229-4D7B-B7F3-D5246816DA41}">
      <dsp:nvSpPr>
        <dsp:cNvPr id="0" name=""/>
        <dsp:cNvSpPr/>
      </dsp:nvSpPr>
      <dsp:spPr>
        <a:xfrm rot="16200000">
          <a:off x="3051279" y="1076508"/>
          <a:ext cx="1327119" cy="4941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11B5AF-C3EF-4040-A1FF-48EC4A55612E}">
      <dsp:nvSpPr>
        <dsp:cNvPr id="0" name=""/>
        <dsp:cNvSpPr/>
      </dsp:nvSpPr>
      <dsp:spPr>
        <a:xfrm>
          <a:off x="2891325" y="1192"/>
          <a:ext cx="1647027" cy="13176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عدم مشخص کردن تغییرات مطلوب</a:t>
          </a:r>
          <a:endParaRPr lang="fa-IR" sz="1900" kern="1200" dirty="0">
            <a:cs typeface="B Titr" panose="00000700000000000000" pitchFamily="2" charset="-78"/>
          </a:endParaRPr>
        </a:p>
      </dsp:txBody>
      <dsp:txXfrm>
        <a:off x="2929917" y="39784"/>
        <a:ext cx="1569843" cy="1240437"/>
      </dsp:txXfrm>
    </dsp:sp>
    <dsp:sp modelId="{76C14ECB-B638-450D-8471-CC7F0D25F6D8}">
      <dsp:nvSpPr>
        <dsp:cNvPr id="0" name=""/>
        <dsp:cNvSpPr/>
      </dsp:nvSpPr>
      <dsp:spPr>
        <a:xfrm rot="19500000">
          <a:off x="4368194" y="1762050"/>
          <a:ext cx="1327119" cy="4941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D49326-FD12-4B57-9E86-B427D1C0205D}">
      <dsp:nvSpPr>
        <dsp:cNvPr id="0" name=""/>
        <dsp:cNvSpPr/>
      </dsp:nvSpPr>
      <dsp:spPr>
        <a:xfrm>
          <a:off x="4751796" y="969691"/>
          <a:ext cx="1647027" cy="13176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امکان برداشت های متفاوت</a:t>
          </a:r>
          <a:endParaRPr lang="fa-IR" sz="1900" kern="1200" dirty="0">
            <a:cs typeface="B Titr" panose="00000700000000000000" pitchFamily="2" charset="-78"/>
          </a:endParaRPr>
        </a:p>
      </dsp:txBody>
      <dsp:txXfrm>
        <a:off x="4790388" y="1008283"/>
        <a:ext cx="1569843" cy="1240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5A2FD-2E69-4BF8-BFDA-5DBADF724198}">
      <dsp:nvSpPr>
        <dsp:cNvPr id="0" name=""/>
        <dsp:cNvSpPr/>
      </dsp:nvSpPr>
      <dsp:spPr>
        <a:xfrm>
          <a:off x="2757064" y="2539556"/>
          <a:ext cx="1208195" cy="12081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تعیین مقاصد</a:t>
          </a:r>
          <a:endParaRPr lang="fa-IR" sz="1600" kern="1200" dirty="0">
            <a:cs typeface="B Titr" panose="00000700000000000000" pitchFamily="2" charset="-78"/>
          </a:endParaRPr>
        </a:p>
      </dsp:txBody>
      <dsp:txXfrm>
        <a:off x="2934000" y="2716492"/>
        <a:ext cx="854323" cy="854323"/>
      </dsp:txXfrm>
    </dsp:sp>
    <dsp:sp modelId="{6723C631-DEC3-4D68-B9EA-FADAC39ACCA3}">
      <dsp:nvSpPr>
        <dsp:cNvPr id="0" name=""/>
        <dsp:cNvSpPr/>
      </dsp:nvSpPr>
      <dsp:spPr>
        <a:xfrm rot="5328214">
          <a:off x="2680310" y="1689581"/>
          <a:ext cx="1376008" cy="410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kern="1200" dirty="0"/>
        </a:p>
      </dsp:txBody>
      <dsp:txXfrm>
        <a:off x="2740641" y="1710133"/>
        <a:ext cx="1252772" cy="246472"/>
      </dsp:txXfrm>
    </dsp:sp>
    <dsp:sp modelId="{976AEE8B-56A8-4430-959D-D8130D94FA03}">
      <dsp:nvSpPr>
        <dsp:cNvPr id="0" name=""/>
        <dsp:cNvSpPr/>
      </dsp:nvSpPr>
      <dsp:spPr>
        <a:xfrm>
          <a:off x="2771598" y="2326"/>
          <a:ext cx="1208195" cy="12081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هدف های</a:t>
          </a:r>
        </a:p>
        <a:p>
          <a:pPr lvl="0" algn="ctr" defTabSz="711200" rtl="1">
            <a:lnSpc>
              <a:spcPct val="90000"/>
            </a:lnSpc>
            <a:spcBef>
              <a:spcPct val="0"/>
            </a:spcBef>
            <a:spcAft>
              <a:spcPct val="35000"/>
            </a:spcAft>
          </a:pPr>
          <a:r>
            <a:rPr lang="fa-IR" sz="1600" kern="1200" dirty="0" smtClean="0">
              <a:cs typeface="B Titr" panose="00000700000000000000" pitchFamily="2" charset="-78"/>
            </a:rPr>
            <a:t>جزیی</a:t>
          </a:r>
          <a:endParaRPr lang="fa-IR" sz="1600" kern="1200" dirty="0">
            <a:cs typeface="B Titr" panose="00000700000000000000" pitchFamily="2" charset="-78"/>
          </a:endParaRPr>
        </a:p>
      </dsp:txBody>
      <dsp:txXfrm>
        <a:off x="2948534" y="179262"/>
        <a:ext cx="854323" cy="854323"/>
      </dsp:txXfrm>
    </dsp:sp>
    <dsp:sp modelId="{79A59F20-E7A0-4C7D-B5A3-A383E2DECCC9}">
      <dsp:nvSpPr>
        <dsp:cNvPr id="0" name=""/>
        <dsp:cNvSpPr/>
      </dsp:nvSpPr>
      <dsp:spPr>
        <a:xfrm rot="13052712">
          <a:off x="3651515" y="1401648"/>
          <a:ext cx="2309796" cy="410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kern="1200"/>
        </a:p>
      </dsp:txBody>
      <dsp:txXfrm>
        <a:off x="3761988" y="1521354"/>
        <a:ext cx="2186560" cy="246472"/>
      </dsp:txXfrm>
    </dsp:sp>
    <dsp:sp modelId="{57DF6F70-BD7D-4802-9F3C-4D38DECC2E9B}">
      <dsp:nvSpPr>
        <dsp:cNvPr id="0" name=""/>
        <dsp:cNvSpPr/>
      </dsp:nvSpPr>
      <dsp:spPr>
        <a:xfrm>
          <a:off x="5430976" y="2359274"/>
          <a:ext cx="1208195" cy="12081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هدف های کلی</a:t>
          </a:r>
          <a:endParaRPr lang="fa-IR" sz="1600" kern="1200" dirty="0">
            <a:cs typeface="B Titr" panose="00000700000000000000" pitchFamily="2" charset="-78"/>
          </a:endParaRPr>
        </a:p>
      </dsp:txBody>
      <dsp:txXfrm>
        <a:off x="5607912" y="2536210"/>
        <a:ext cx="854323" cy="854323"/>
      </dsp:txXfrm>
    </dsp:sp>
    <dsp:sp modelId="{F2735F44-48BA-4EA3-890F-F1CA0E44A50D}">
      <dsp:nvSpPr>
        <dsp:cNvPr id="0" name=""/>
        <dsp:cNvSpPr/>
      </dsp:nvSpPr>
      <dsp:spPr>
        <a:xfrm rot="19515212">
          <a:off x="904374" y="1425621"/>
          <a:ext cx="2160227" cy="410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kern="1200"/>
        </a:p>
      </dsp:txBody>
      <dsp:txXfrm rot="10800000">
        <a:off x="915362" y="1542897"/>
        <a:ext cx="2036991" cy="246472"/>
      </dsp:txXfrm>
    </dsp:sp>
    <dsp:sp modelId="{764796A2-E736-4B46-99EE-000B407234F8}">
      <dsp:nvSpPr>
        <dsp:cNvPr id="0" name=""/>
        <dsp:cNvSpPr/>
      </dsp:nvSpPr>
      <dsp:spPr>
        <a:xfrm>
          <a:off x="0" y="2277812"/>
          <a:ext cx="1208195" cy="12081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هدف های رفتاری</a:t>
          </a:r>
          <a:endParaRPr lang="fa-IR" sz="1600" kern="1200" dirty="0">
            <a:cs typeface="B Titr" panose="00000700000000000000" pitchFamily="2" charset="-78"/>
          </a:endParaRPr>
        </a:p>
      </dsp:txBody>
      <dsp:txXfrm>
        <a:off x="176936" y="2454748"/>
        <a:ext cx="854323" cy="854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9F668-655D-44A7-B24E-3E7846A487C1}">
      <dsp:nvSpPr>
        <dsp:cNvPr id="0" name=""/>
        <dsp:cNvSpPr/>
      </dsp:nvSpPr>
      <dsp:spPr>
        <a:xfrm>
          <a:off x="3607515" y="1579187"/>
          <a:ext cx="2825428" cy="326909"/>
        </a:xfrm>
        <a:custGeom>
          <a:avLst/>
          <a:gdLst/>
          <a:ahLst/>
          <a:cxnLst/>
          <a:rect l="0" t="0" r="0" b="0"/>
          <a:pathLst>
            <a:path>
              <a:moveTo>
                <a:pt x="0" y="0"/>
              </a:moveTo>
              <a:lnTo>
                <a:pt x="0" y="163454"/>
              </a:lnTo>
              <a:lnTo>
                <a:pt x="2825428" y="163454"/>
              </a:lnTo>
              <a:lnTo>
                <a:pt x="2825428" y="3269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A03D2A-1A57-4C99-9D5E-ABC5A83F263E}">
      <dsp:nvSpPr>
        <dsp:cNvPr id="0" name=""/>
        <dsp:cNvSpPr/>
      </dsp:nvSpPr>
      <dsp:spPr>
        <a:xfrm>
          <a:off x="3607515" y="1579187"/>
          <a:ext cx="941809" cy="326909"/>
        </a:xfrm>
        <a:custGeom>
          <a:avLst/>
          <a:gdLst/>
          <a:ahLst/>
          <a:cxnLst/>
          <a:rect l="0" t="0" r="0" b="0"/>
          <a:pathLst>
            <a:path>
              <a:moveTo>
                <a:pt x="0" y="0"/>
              </a:moveTo>
              <a:lnTo>
                <a:pt x="0" y="163454"/>
              </a:lnTo>
              <a:lnTo>
                <a:pt x="941809" y="163454"/>
              </a:lnTo>
              <a:lnTo>
                <a:pt x="941809" y="3269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8F630-F009-4A5E-878B-B0D054AFA02A}">
      <dsp:nvSpPr>
        <dsp:cNvPr id="0" name=""/>
        <dsp:cNvSpPr/>
      </dsp:nvSpPr>
      <dsp:spPr>
        <a:xfrm>
          <a:off x="2665706" y="1579187"/>
          <a:ext cx="941809" cy="326909"/>
        </a:xfrm>
        <a:custGeom>
          <a:avLst/>
          <a:gdLst/>
          <a:ahLst/>
          <a:cxnLst/>
          <a:rect l="0" t="0" r="0" b="0"/>
          <a:pathLst>
            <a:path>
              <a:moveTo>
                <a:pt x="941809" y="0"/>
              </a:moveTo>
              <a:lnTo>
                <a:pt x="941809" y="163454"/>
              </a:lnTo>
              <a:lnTo>
                <a:pt x="0" y="163454"/>
              </a:lnTo>
              <a:lnTo>
                <a:pt x="0" y="3269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8FD7A-CE4B-469E-B7B3-2DEA47544572}">
      <dsp:nvSpPr>
        <dsp:cNvPr id="0" name=""/>
        <dsp:cNvSpPr/>
      </dsp:nvSpPr>
      <dsp:spPr>
        <a:xfrm>
          <a:off x="782087" y="1579187"/>
          <a:ext cx="2825428" cy="326909"/>
        </a:xfrm>
        <a:custGeom>
          <a:avLst/>
          <a:gdLst/>
          <a:ahLst/>
          <a:cxnLst/>
          <a:rect l="0" t="0" r="0" b="0"/>
          <a:pathLst>
            <a:path>
              <a:moveTo>
                <a:pt x="2825428" y="0"/>
              </a:moveTo>
              <a:lnTo>
                <a:pt x="2825428" y="163454"/>
              </a:lnTo>
              <a:lnTo>
                <a:pt x="0" y="163454"/>
              </a:lnTo>
              <a:lnTo>
                <a:pt x="0" y="3269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5D8C6-75B3-440A-9E68-CA9F4E439990}">
      <dsp:nvSpPr>
        <dsp:cNvPr id="0" name=""/>
        <dsp:cNvSpPr/>
      </dsp:nvSpPr>
      <dsp:spPr>
        <a:xfrm>
          <a:off x="2829160" y="800833"/>
          <a:ext cx="1556709" cy="778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Titr" panose="00000700000000000000" pitchFamily="2" charset="-78"/>
            </a:rPr>
            <a:t>هدف جزیی</a:t>
          </a:r>
          <a:endParaRPr lang="fa-IR" sz="1500" kern="1200" dirty="0">
            <a:cs typeface="B Titr" panose="00000700000000000000" pitchFamily="2" charset="-78"/>
          </a:endParaRPr>
        </a:p>
      </dsp:txBody>
      <dsp:txXfrm>
        <a:off x="2829160" y="800833"/>
        <a:ext cx="1556709" cy="778354"/>
      </dsp:txXfrm>
    </dsp:sp>
    <dsp:sp modelId="{3A92FE09-06D0-4ECF-AC00-978FD960EBE3}">
      <dsp:nvSpPr>
        <dsp:cNvPr id="0" name=""/>
        <dsp:cNvSpPr/>
      </dsp:nvSpPr>
      <dsp:spPr>
        <a:xfrm>
          <a:off x="3732" y="1906097"/>
          <a:ext cx="1556709" cy="778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Titr" panose="00000700000000000000" pitchFamily="2" charset="-78"/>
            </a:rPr>
            <a:t>هدف جزیی شماره 4</a:t>
          </a:r>
          <a:endParaRPr lang="fa-IR" sz="1500" kern="1200" dirty="0">
            <a:cs typeface="B Titr" panose="00000700000000000000" pitchFamily="2" charset="-78"/>
          </a:endParaRPr>
        </a:p>
      </dsp:txBody>
      <dsp:txXfrm>
        <a:off x="3732" y="1906097"/>
        <a:ext cx="1556709" cy="778354"/>
      </dsp:txXfrm>
    </dsp:sp>
    <dsp:sp modelId="{788AD741-05DC-4673-8F0F-2EA3488F3562}">
      <dsp:nvSpPr>
        <dsp:cNvPr id="0" name=""/>
        <dsp:cNvSpPr/>
      </dsp:nvSpPr>
      <dsp:spPr>
        <a:xfrm>
          <a:off x="1887351" y="1906097"/>
          <a:ext cx="1556709" cy="778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Titr" panose="00000700000000000000" pitchFamily="2" charset="-78"/>
            </a:rPr>
            <a:t>هدف جزیی </a:t>
          </a:r>
        </a:p>
        <a:p>
          <a:pPr lvl="0" algn="ctr" defTabSz="666750" rtl="1">
            <a:lnSpc>
              <a:spcPct val="90000"/>
            </a:lnSpc>
            <a:spcBef>
              <a:spcPct val="0"/>
            </a:spcBef>
            <a:spcAft>
              <a:spcPct val="35000"/>
            </a:spcAft>
          </a:pPr>
          <a:r>
            <a:rPr lang="fa-IR" sz="1500" kern="1200" dirty="0" smtClean="0">
              <a:cs typeface="B Titr" panose="00000700000000000000" pitchFamily="2" charset="-78"/>
            </a:rPr>
            <a:t>شماره 3</a:t>
          </a:r>
          <a:endParaRPr lang="fa-IR" sz="1500" kern="1200" dirty="0">
            <a:cs typeface="B Titr" panose="00000700000000000000" pitchFamily="2" charset="-78"/>
          </a:endParaRPr>
        </a:p>
      </dsp:txBody>
      <dsp:txXfrm>
        <a:off x="1887351" y="1906097"/>
        <a:ext cx="1556709" cy="778354"/>
      </dsp:txXfrm>
    </dsp:sp>
    <dsp:sp modelId="{F0A8ADE2-B5CB-4FF5-B180-6CF0C0599618}">
      <dsp:nvSpPr>
        <dsp:cNvPr id="0" name=""/>
        <dsp:cNvSpPr/>
      </dsp:nvSpPr>
      <dsp:spPr>
        <a:xfrm>
          <a:off x="3770970" y="1906097"/>
          <a:ext cx="1556709" cy="778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Titr" panose="00000700000000000000" pitchFamily="2" charset="-78"/>
            </a:rPr>
            <a:t>هدف جزیی شماره 2</a:t>
          </a:r>
          <a:endParaRPr lang="fa-IR" sz="1500" kern="1200" dirty="0">
            <a:cs typeface="B Titr" panose="00000700000000000000" pitchFamily="2" charset="-78"/>
          </a:endParaRPr>
        </a:p>
      </dsp:txBody>
      <dsp:txXfrm>
        <a:off x="3770970" y="1906097"/>
        <a:ext cx="1556709" cy="778354"/>
      </dsp:txXfrm>
    </dsp:sp>
    <dsp:sp modelId="{E6F4D307-08D1-4BD5-9346-6A275EDCB76C}">
      <dsp:nvSpPr>
        <dsp:cNvPr id="0" name=""/>
        <dsp:cNvSpPr/>
      </dsp:nvSpPr>
      <dsp:spPr>
        <a:xfrm>
          <a:off x="5654588" y="1906097"/>
          <a:ext cx="1556709" cy="778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fa-IR" sz="1500" kern="1200" dirty="0" smtClean="0">
              <a:cs typeface="B Titr" panose="00000700000000000000" pitchFamily="2" charset="-78"/>
            </a:rPr>
            <a:t>هدف جزیی شماره 1</a:t>
          </a:r>
          <a:endParaRPr lang="fa-IR" sz="1500" kern="1200" dirty="0">
            <a:cs typeface="B Titr" panose="00000700000000000000" pitchFamily="2" charset="-78"/>
          </a:endParaRPr>
        </a:p>
      </dsp:txBody>
      <dsp:txXfrm>
        <a:off x="5654588" y="1906097"/>
        <a:ext cx="1556709" cy="7783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04F5D-1205-403E-AEB6-F902C6FB5FD1}">
      <dsp:nvSpPr>
        <dsp:cNvPr id="0" name=""/>
        <dsp:cNvSpPr/>
      </dsp:nvSpPr>
      <dsp:spPr>
        <a:xfrm>
          <a:off x="7143"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anose="00000700000000000000" pitchFamily="2" charset="-78"/>
            </a:rPr>
            <a:t>هدف اجرایی مرحله 1 </a:t>
          </a:r>
          <a:endParaRPr lang="fa-IR" sz="2400" kern="1200" dirty="0">
            <a:cs typeface="B Titr" panose="00000700000000000000" pitchFamily="2" charset="-78"/>
          </a:endParaRPr>
        </a:p>
      </dsp:txBody>
      <dsp:txXfrm>
        <a:off x="44665" y="2106299"/>
        <a:ext cx="2060143" cy="1206068"/>
      </dsp:txXfrm>
    </dsp:sp>
    <dsp:sp modelId="{DAB5F641-5D53-40BE-A8D0-8E485CF51F46}">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a:off x="2355850" y="2550475"/>
        <a:ext cx="316861" cy="317716"/>
      </dsp:txXfrm>
    </dsp:sp>
    <dsp:sp modelId="{E8EA259A-0AFB-45BF-9EA0-E093D51A9453}">
      <dsp:nvSpPr>
        <dsp:cNvPr id="0" name=""/>
        <dsp:cNvSpPr/>
      </dsp:nvSpPr>
      <dsp:spPr>
        <a:xfrm>
          <a:off x="2996406"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anose="00000700000000000000" pitchFamily="2" charset="-78"/>
            </a:rPr>
            <a:t>هدف اجرایی مرحله 2</a:t>
          </a:r>
          <a:endParaRPr lang="fa-IR" sz="2400" kern="1200" dirty="0">
            <a:cs typeface="B Titr" panose="00000700000000000000" pitchFamily="2" charset="-78"/>
          </a:endParaRPr>
        </a:p>
      </dsp:txBody>
      <dsp:txXfrm>
        <a:off x="3033928" y="2106299"/>
        <a:ext cx="2060143" cy="1206068"/>
      </dsp:txXfrm>
    </dsp:sp>
    <dsp:sp modelId="{8CD98D75-BE1E-449C-B338-20E12A3D79AE}">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a:off x="5345112" y="2550475"/>
        <a:ext cx="316861" cy="317716"/>
      </dsp:txXfrm>
    </dsp:sp>
    <dsp:sp modelId="{46559C56-EC77-4BBF-A898-E2A87256407A}">
      <dsp:nvSpPr>
        <dsp:cNvPr id="0" name=""/>
        <dsp:cNvSpPr/>
      </dsp:nvSpPr>
      <dsp:spPr>
        <a:xfrm>
          <a:off x="5985668"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anose="00000700000000000000" pitchFamily="2" charset="-78"/>
            </a:rPr>
            <a:t>هدف اجرایی مرحله نهایی</a:t>
          </a:r>
          <a:endParaRPr lang="fa-IR" sz="2400" kern="1200" dirty="0">
            <a:cs typeface="B Titr" panose="00000700000000000000" pitchFamily="2" charset="-78"/>
          </a:endParaRPr>
        </a:p>
      </dsp:txBody>
      <dsp:txXfrm>
        <a:off x="6023190" y="2106299"/>
        <a:ext cx="2060143" cy="1206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AE044-2255-46D5-9F68-8801FBAC4150}">
      <dsp:nvSpPr>
        <dsp:cNvPr id="0" name=""/>
        <dsp:cNvSpPr/>
      </dsp:nvSpPr>
      <dsp:spPr>
        <a:xfrm>
          <a:off x="4064000" y="2578395"/>
          <a:ext cx="3367533" cy="292224"/>
        </a:xfrm>
        <a:custGeom>
          <a:avLst/>
          <a:gdLst/>
          <a:ahLst/>
          <a:cxnLst/>
          <a:rect l="0" t="0" r="0" b="0"/>
          <a:pathLst>
            <a:path>
              <a:moveTo>
                <a:pt x="0" y="0"/>
              </a:moveTo>
              <a:lnTo>
                <a:pt x="0" y="146112"/>
              </a:lnTo>
              <a:lnTo>
                <a:pt x="3367533" y="146112"/>
              </a:lnTo>
              <a:lnTo>
                <a:pt x="3367533" y="2922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DCAE44-237F-4B37-B892-ABD34A41DAF8}">
      <dsp:nvSpPr>
        <dsp:cNvPr id="0" name=""/>
        <dsp:cNvSpPr/>
      </dsp:nvSpPr>
      <dsp:spPr>
        <a:xfrm>
          <a:off x="4064000" y="2578395"/>
          <a:ext cx="1683766" cy="292224"/>
        </a:xfrm>
        <a:custGeom>
          <a:avLst/>
          <a:gdLst/>
          <a:ahLst/>
          <a:cxnLst/>
          <a:rect l="0" t="0" r="0" b="0"/>
          <a:pathLst>
            <a:path>
              <a:moveTo>
                <a:pt x="0" y="0"/>
              </a:moveTo>
              <a:lnTo>
                <a:pt x="0" y="146112"/>
              </a:lnTo>
              <a:lnTo>
                <a:pt x="1683766" y="146112"/>
              </a:lnTo>
              <a:lnTo>
                <a:pt x="1683766" y="2922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A746BF-0E9A-4B33-9D13-955FE7E88B42}">
      <dsp:nvSpPr>
        <dsp:cNvPr id="0" name=""/>
        <dsp:cNvSpPr/>
      </dsp:nvSpPr>
      <dsp:spPr>
        <a:xfrm>
          <a:off x="4018280" y="2578395"/>
          <a:ext cx="91440" cy="292224"/>
        </a:xfrm>
        <a:custGeom>
          <a:avLst/>
          <a:gdLst/>
          <a:ahLst/>
          <a:cxnLst/>
          <a:rect l="0" t="0" r="0" b="0"/>
          <a:pathLst>
            <a:path>
              <a:moveTo>
                <a:pt x="45720" y="0"/>
              </a:moveTo>
              <a:lnTo>
                <a:pt x="45720" y="2922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DE9198-9B86-45F2-9AE6-554BD77730EC}">
      <dsp:nvSpPr>
        <dsp:cNvPr id="0" name=""/>
        <dsp:cNvSpPr/>
      </dsp:nvSpPr>
      <dsp:spPr>
        <a:xfrm>
          <a:off x="2380233" y="2578395"/>
          <a:ext cx="1683766" cy="292224"/>
        </a:xfrm>
        <a:custGeom>
          <a:avLst/>
          <a:gdLst/>
          <a:ahLst/>
          <a:cxnLst/>
          <a:rect l="0" t="0" r="0" b="0"/>
          <a:pathLst>
            <a:path>
              <a:moveTo>
                <a:pt x="1683766" y="0"/>
              </a:moveTo>
              <a:lnTo>
                <a:pt x="1683766" y="146112"/>
              </a:lnTo>
              <a:lnTo>
                <a:pt x="0" y="146112"/>
              </a:lnTo>
              <a:lnTo>
                <a:pt x="0" y="2922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093A7B-767B-4244-BAD0-67CFFF0AECB2}">
      <dsp:nvSpPr>
        <dsp:cNvPr id="0" name=""/>
        <dsp:cNvSpPr/>
      </dsp:nvSpPr>
      <dsp:spPr>
        <a:xfrm>
          <a:off x="696466" y="2578395"/>
          <a:ext cx="3367533" cy="292224"/>
        </a:xfrm>
        <a:custGeom>
          <a:avLst/>
          <a:gdLst/>
          <a:ahLst/>
          <a:cxnLst/>
          <a:rect l="0" t="0" r="0" b="0"/>
          <a:pathLst>
            <a:path>
              <a:moveTo>
                <a:pt x="3367533" y="0"/>
              </a:moveTo>
              <a:lnTo>
                <a:pt x="3367533" y="146112"/>
              </a:lnTo>
              <a:lnTo>
                <a:pt x="0" y="146112"/>
              </a:lnTo>
              <a:lnTo>
                <a:pt x="0" y="2922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9C4EC-774A-4F11-A973-427CF8A424A8}">
      <dsp:nvSpPr>
        <dsp:cNvPr id="0" name=""/>
        <dsp:cNvSpPr/>
      </dsp:nvSpPr>
      <dsp:spPr>
        <a:xfrm>
          <a:off x="3368228" y="1882624"/>
          <a:ext cx="1391542" cy="695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هدف اجرایی نهایی</a:t>
          </a:r>
          <a:endParaRPr lang="fa-IR" sz="1600" kern="1200" dirty="0">
            <a:cs typeface="B Titr" panose="00000700000000000000" pitchFamily="2" charset="-78"/>
          </a:endParaRPr>
        </a:p>
      </dsp:txBody>
      <dsp:txXfrm>
        <a:off x="3368228" y="1882624"/>
        <a:ext cx="1391542" cy="695771"/>
      </dsp:txXfrm>
    </dsp:sp>
    <dsp:sp modelId="{6E097F79-BACC-4EB4-A487-128F0CB80190}">
      <dsp:nvSpPr>
        <dsp:cNvPr id="0" name=""/>
        <dsp:cNvSpPr/>
      </dsp:nvSpPr>
      <dsp:spPr>
        <a:xfrm>
          <a:off x="694" y="2870620"/>
          <a:ext cx="1391542" cy="695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هدف اجرایی مرحله ای</a:t>
          </a:r>
          <a:endParaRPr lang="fa-IR" sz="1600" kern="1200" dirty="0">
            <a:cs typeface="B Titr" panose="00000700000000000000" pitchFamily="2" charset="-78"/>
          </a:endParaRPr>
        </a:p>
      </dsp:txBody>
      <dsp:txXfrm>
        <a:off x="694" y="2870620"/>
        <a:ext cx="1391542" cy="695771"/>
      </dsp:txXfrm>
    </dsp:sp>
    <dsp:sp modelId="{7332730E-F408-40BD-9FEF-146ED6B2F2F2}">
      <dsp:nvSpPr>
        <dsp:cNvPr id="0" name=""/>
        <dsp:cNvSpPr/>
      </dsp:nvSpPr>
      <dsp:spPr>
        <a:xfrm>
          <a:off x="1684461" y="2870620"/>
          <a:ext cx="1391542" cy="695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هدف اجرایی مرحله ای</a:t>
          </a:r>
          <a:endParaRPr lang="fa-IR" sz="1600" kern="1200" dirty="0">
            <a:cs typeface="B Titr" panose="00000700000000000000" pitchFamily="2" charset="-78"/>
          </a:endParaRPr>
        </a:p>
      </dsp:txBody>
      <dsp:txXfrm>
        <a:off x="1684461" y="2870620"/>
        <a:ext cx="1391542" cy="695771"/>
      </dsp:txXfrm>
    </dsp:sp>
    <dsp:sp modelId="{25B21100-D936-4AE5-8F30-A631730CAA61}">
      <dsp:nvSpPr>
        <dsp:cNvPr id="0" name=""/>
        <dsp:cNvSpPr/>
      </dsp:nvSpPr>
      <dsp:spPr>
        <a:xfrm>
          <a:off x="3368228" y="2870620"/>
          <a:ext cx="1391542" cy="695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هدف اجرایی مرحله ای</a:t>
          </a:r>
          <a:endParaRPr lang="fa-IR" sz="1600" kern="1200" dirty="0">
            <a:cs typeface="B Titr" panose="00000700000000000000" pitchFamily="2" charset="-78"/>
          </a:endParaRPr>
        </a:p>
      </dsp:txBody>
      <dsp:txXfrm>
        <a:off x="3368228" y="2870620"/>
        <a:ext cx="1391542" cy="695771"/>
      </dsp:txXfrm>
    </dsp:sp>
    <dsp:sp modelId="{5690AB1E-F6AE-4A08-9F2F-AE7EEA3C68FF}">
      <dsp:nvSpPr>
        <dsp:cNvPr id="0" name=""/>
        <dsp:cNvSpPr/>
      </dsp:nvSpPr>
      <dsp:spPr>
        <a:xfrm>
          <a:off x="5051995" y="2870620"/>
          <a:ext cx="1391542" cy="695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هدف اجرایی مرحله ای</a:t>
          </a:r>
          <a:endParaRPr lang="fa-IR" sz="1600" kern="1200" dirty="0">
            <a:cs typeface="B Titr" panose="00000700000000000000" pitchFamily="2" charset="-78"/>
          </a:endParaRPr>
        </a:p>
      </dsp:txBody>
      <dsp:txXfrm>
        <a:off x="5051995" y="2870620"/>
        <a:ext cx="1391542" cy="695771"/>
      </dsp:txXfrm>
    </dsp:sp>
    <dsp:sp modelId="{BBF1B701-D3C5-40D5-BF4D-6B61F454B09B}">
      <dsp:nvSpPr>
        <dsp:cNvPr id="0" name=""/>
        <dsp:cNvSpPr/>
      </dsp:nvSpPr>
      <dsp:spPr>
        <a:xfrm>
          <a:off x="6735762" y="2870620"/>
          <a:ext cx="1391542" cy="695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هدف اجرایی مرحله ای</a:t>
          </a:r>
          <a:endParaRPr lang="fa-IR" sz="1600" kern="1200" dirty="0">
            <a:cs typeface="B Titr" panose="00000700000000000000" pitchFamily="2" charset="-78"/>
          </a:endParaRPr>
        </a:p>
      </dsp:txBody>
      <dsp:txXfrm>
        <a:off x="6735762" y="2870620"/>
        <a:ext cx="1391542" cy="695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762C4-B766-49DA-A548-8A7FD73ECA06}">
      <dsp:nvSpPr>
        <dsp:cNvPr id="0" name=""/>
        <dsp:cNvSpPr/>
      </dsp:nvSpPr>
      <dsp:spPr>
        <a:xfrm>
          <a:off x="256" y="1772881"/>
          <a:ext cx="1756141" cy="878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هدف اجرایی نهایی</a:t>
          </a:r>
          <a:endParaRPr lang="fa-IR" sz="1900" kern="1200" dirty="0">
            <a:cs typeface="B Titr" panose="00000700000000000000" pitchFamily="2" charset="-78"/>
          </a:endParaRPr>
        </a:p>
      </dsp:txBody>
      <dsp:txXfrm>
        <a:off x="25974" y="1798599"/>
        <a:ext cx="1704705" cy="826634"/>
      </dsp:txXfrm>
    </dsp:sp>
    <dsp:sp modelId="{AE30F323-495C-46A3-9E81-382FFC1C6E03}">
      <dsp:nvSpPr>
        <dsp:cNvPr id="0" name=""/>
        <dsp:cNvSpPr/>
      </dsp:nvSpPr>
      <dsp:spPr>
        <a:xfrm rot="18289469">
          <a:off x="1492584" y="1689162"/>
          <a:ext cx="1230082" cy="35727"/>
        </a:xfrm>
        <a:custGeom>
          <a:avLst/>
          <a:gdLst/>
          <a:ahLst/>
          <a:cxnLst/>
          <a:rect l="0" t="0" r="0" b="0"/>
          <a:pathLst>
            <a:path>
              <a:moveTo>
                <a:pt x="0" y="17863"/>
              </a:moveTo>
              <a:lnTo>
                <a:pt x="1230082" y="178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2076874" y="1676274"/>
        <a:ext cx="61504" cy="61504"/>
      </dsp:txXfrm>
    </dsp:sp>
    <dsp:sp modelId="{B080D92A-61A1-4B65-B217-FC2A9049D822}">
      <dsp:nvSpPr>
        <dsp:cNvPr id="0" name=""/>
        <dsp:cNvSpPr/>
      </dsp:nvSpPr>
      <dsp:spPr>
        <a:xfrm>
          <a:off x="2458854" y="763100"/>
          <a:ext cx="1756141" cy="878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هدف اجرایی مرحله ای 1</a:t>
          </a:r>
          <a:endParaRPr lang="fa-IR" sz="1900" kern="1200" dirty="0">
            <a:cs typeface="B Titr" panose="00000700000000000000" pitchFamily="2" charset="-78"/>
          </a:endParaRPr>
        </a:p>
      </dsp:txBody>
      <dsp:txXfrm>
        <a:off x="2484572" y="788818"/>
        <a:ext cx="1704705" cy="826634"/>
      </dsp:txXfrm>
    </dsp:sp>
    <dsp:sp modelId="{8DB7542A-89AE-42E3-9A91-5D94F9F16DFE}">
      <dsp:nvSpPr>
        <dsp:cNvPr id="0" name=""/>
        <dsp:cNvSpPr/>
      </dsp:nvSpPr>
      <dsp:spPr>
        <a:xfrm rot="19457599">
          <a:off x="4133684" y="931826"/>
          <a:ext cx="865077" cy="35727"/>
        </a:xfrm>
        <a:custGeom>
          <a:avLst/>
          <a:gdLst/>
          <a:ahLst/>
          <a:cxnLst/>
          <a:rect l="0" t="0" r="0" b="0"/>
          <a:pathLst>
            <a:path>
              <a:moveTo>
                <a:pt x="0" y="17863"/>
              </a:moveTo>
              <a:lnTo>
                <a:pt x="865077" y="178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544596" y="928063"/>
        <a:ext cx="43253" cy="43253"/>
      </dsp:txXfrm>
    </dsp:sp>
    <dsp:sp modelId="{62772E9F-6ABF-45DC-B702-601DCE04DB82}">
      <dsp:nvSpPr>
        <dsp:cNvPr id="0" name=""/>
        <dsp:cNvSpPr/>
      </dsp:nvSpPr>
      <dsp:spPr>
        <a:xfrm>
          <a:off x="4917452" y="258209"/>
          <a:ext cx="1756141" cy="878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هدف اجرایی مرحله ای </a:t>
          </a:r>
          <a:endParaRPr lang="fa-IR" sz="1900" kern="1200" dirty="0">
            <a:cs typeface="B Titr" panose="00000700000000000000" pitchFamily="2" charset="-78"/>
          </a:endParaRPr>
        </a:p>
      </dsp:txBody>
      <dsp:txXfrm>
        <a:off x="4943170" y="283927"/>
        <a:ext cx="1704705" cy="826634"/>
      </dsp:txXfrm>
    </dsp:sp>
    <dsp:sp modelId="{D41E4525-FD61-4F62-B3DB-B72DF3E881F4}">
      <dsp:nvSpPr>
        <dsp:cNvPr id="0" name=""/>
        <dsp:cNvSpPr/>
      </dsp:nvSpPr>
      <dsp:spPr>
        <a:xfrm rot="2142401">
          <a:off x="4133684" y="1436717"/>
          <a:ext cx="865077" cy="35727"/>
        </a:xfrm>
        <a:custGeom>
          <a:avLst/>
          <a:gdLst/>
          <a:ahLst/>
          <a:cxnLst/>
          <a:rect l="0" t="0" r="0" b="0"/>
          <a:pathLst>
            <a:path>
              <a:moveTo>
                <a:pt x="0" y="17863"/>
              </a:moveTo>
              <a:lnTo>
                <a:pt x="865077" y="178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544596" y="1432954"/>
        <a:ext cx="43253" cy="43253"/>
      </dsp:txXfrm>
    </dsp:sp>
    <dsp:sp modelId="{08AD7DEA-2951-43F0-838C-862E35BFCDB4}">
      <dsp:nvSpPr>
        <dsp:cNvPr id="0" name=""/>
        <dsp:cNvSpPr/>
      </dsp:nvSpPr>
      <dsp:spPr>
        <a:xfrm>
          <a:off x="4917452" y="1267991"/>
          <a:ext cx="1756141" cy="878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هدف اجرایی مرحله ای</a:t>
          </a:r>
        </a:p>
      </dsp:txBody>
      <dsp:txXfrm>
        <a:off x="4943170" y="1293709"/>
        <a:ext cx="1704705" cy="826634"/>
      </dsp:txXfrm>
    </dsp:sp>
    <dsp:sp modelId="{AD16939A-38B4-445A-81A3-4F2E92BA136C}">
      <dsp:nvSpPr>
        <dsp:cNvPr id="0" name=""/>
        <dsp:cNvSpPr/>
      </dsp:nvSpPr>
      <dsp:spPr>
        <a:xfrm rot="3310531">
          <a:off x="1492584" y="2698943"/>
          <a:ext cx="1230082" cy="35727"/>
        </a:xfrm>
        <a:custGeom>
          <a:avLst/>
          <a:gdLst/>
          <a:ahLst/>
          <a:cxnLst/>
          <a:rect l="0" t="0" r="0" b="0"/>
          <a:pathLst>
            <a:path>
              <a:moveTo>
                <a:pt x="0" y="17863"/>
              </a:moveTo>
              <a:lnTo>
                <a:pt x="1230082" y="1786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2076874" y="2686055"/>
        <a:ext cx="61504" cy="61504"/>
      </dsp:txXfrm>
    </dsp:sp>
    <dsp:sp modelId="{9D4FCE46-A0D2-456B-A75F-4D15B0783F25}">
      <dsp:nvSpPr>
        <dsp:cNvPr id="0" name=""/>
        <dsp:cNvSpPr/>
      </dsp:nvSpPr>
      <dsp:spPr>
        <a:xfrm>
          <a:off x="2458854" y="2782662"/>
          <a:ext cx="1756141" cy="878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هدف اجرایی مرحله ای 2</a:t>
          </a:r>
          <a:endParaRPr lang="fa-IR" sz="1900" kern="1200" dirty="0">
            <a:cs typeface="B Titr" panose="00000700000000000000" pitchFamily="2" charset="-78"/>
          </a:endParaRPr>
        </a:p>
      </dsp:txBody>
      <dsp:txXfrm>
        <a:off x="2484572" y="2808380"/>
        <a:ext cx="1704705" cy="826634"/>
      </dsp:txXfrm>
    </dsp:sp>
    <dsp:sp modelId="{B5E6740A-2B98-4520-9214-004C31C19465}">
      <dsp:nvSpPr>
        <dsp:cNvPr id="0" name=""/>
        <dsp:cNvSpPr/>
      </dsp:nvSpPr>
      <dsp:spPr>
        <a:xfrm rot="19457599">
          <a:off x="4133684" y="2951389"/>
          <a:ext cx="865077" cy="35727"/>
        </a:xfrm>
        <a:custGeom>
          <a:avLst/>
          <a:gdLst/>
          <a:ahLst/>
          <a:cxnLst/>
          <a:rect l="0" t="0" r="0" b="0"/>
          <a:pathLst>
            <a:path>
              <a:moveTo>
                <a:pt x="0" y="17863"/>
              </a:moveTo>
              <a:lnTo>
                <a:pt x="865077" y="178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544596" y="2947625"/>
        <a:ext cx="43253" cy="43253"/>
      </dsp:txXfrm>
    </dsp:sp>
    <dsp:sp modelId="{5BC80495-89B3-4DEB-B183-1191951C8150}">
      <dsp:nvSpPr>
        <dsp:cNvPr id="0" name=""/>
        <dsp:cNvSpPr/>
      </dsp:nvSpPr>
      <dsp:spPr>
        <a:xfrm>
          <a:off x="4917452" y="2277772"/>
          <a:ext cx="1756141" cy="878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هدف اجرایی مرحله ای </a:t>
          </a:r>
          <a:endParaRPr lang="fa-IR" sz="1900" kern="1200" dirty="0">
            <a:cs typeface="B Titr" panose="00000700000000000000" pitchFamily="2" charset="-78"/>
          </a:endParaRPr>
        </a:p>
      </dsp:txBody>
      <dsp:txXfrm>
        <a:off x="4943170" y="2303490"/>
        <a:ext cx="1704705" cy="826634"/>
      </dsp:txXfrm>
    </dsp:sp>
    <dsp:sp modelId="{64ACAF81-F290-48E6-8A8A-CE07A9366183}">
      <dsp:nvSpPr>
        <dsp:cNvPr id="0" name=""/>
        <dsp:cNvSpPr/>
      </dsp:nvSpPr>
      <dsp:spPr>
        <a:xfrm rot="2142401">
          <a:off x="4133684" y="3456279"/>
          <a:ext cx="865077" cy="35727"/>
        </a:xfrm>
        <a:custGeom>
          <a:avLst/>
          <a:gdLst/>
          <a:ahLst/>
          <a:cxnLst/>
          <a:rect l="0" t="0" r="0" b="0"/>
          <a:pathLst>
            <a:path>
              <a:moveTo>
                <a:pt x="0" y="17863"/>
              </a:moveTo>
              <a:lnTo>
                <a:pt x="865077" y="178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4544596" y="3452516"/>
        <a:ext cx="43253" cy="43253"/>
      </dsp:txXfrm>
    </dsp:sp>
    <dsp:sp modelId="{DD9CB354-2BBE-4975-9F41-4C87739686BF}">
      <dsp:nvSpPr>
        <dsp:cNvPr id="0" name=""/>
        <dsp:cNvSpPr/>
      </dsp:nvSpPr>
      <dsp:spPr>
        <a:xfrm>
          <a:off x="4917452" y="3287553"/>
          <a:ext cx="1756141" cy="878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fa-IR" sz="1900" kern="1200" dirty="0" smtClean="0">
              <a:cs typeface="B Titr" panose="00000700000000000000" pitchFamily="2" charset="-78"/>
            </a:rPr>
            <a:t>هدف اجرایی مرحله ای</a:t>
          </a:r>
          <a:endParaRPr lang="fa-IR" sz="1900" kern="1200" dirty="0">
            <a:cs typeface="B Titr" panose="00000700000000000000" pitchFamily="2" charset="-78"/>
          </a:endParaRPr>
        </a:p>
      </dsp:txBody>
      <dsp:txXfrm>
        <a:off x="4943170" y="3313271"/>
        <a:ext cx="1704705" cy="8266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022A6-5791-4215-BAF1-33FBC2947D16}">
      <dsp:nvSpPr>
        <dsp:cNvPr id="0" name=""/>
        <dsp:cNvSpPr/>
      </dsp:nvSpPr>
      <dsp:spPr>
        <a:xfrm>
          <a:off x="7143" y="2068777"/>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effectLst>
                <a:reflection blurRad="6350" stA="50000" endA="300" endPos="50000" dist="60007" dir="5400000" sy="-100000" algn="bl" rotWithShape="0"/>
              </a:effectLst>
              <a:cs typeface="B Titr" panose="00000700000000000000" pitchFamily="2" charset="-78"/>
            </a:rPr>
            <a:t>نخستین گام آموزشی</a:t>
          </a:r>
          <a:endParaRPr lang="en-US" sz="2400" kern="1200" dirty="0">
            <a:solidFill>
              <a:schemeClr val="tx1"/>
            </a:solidFill>
            <a:effectLst>
              <a:reflection blurRad="6350" stA="50000" endA="300" endPos="50000" dist="60007" dir="5400000" sy="-100000" algn="bl" rotWithShape="0"/>
            </a:effectLst>
            <a:cs typeface="B Titr" panose="00000700000000000000" pitchFamily="2" charset="-78"/>
          </a:endParaRPr>
        </a:p>
      </dsp:txBody>
      <dsp:txXfrm>
        <a:off x="44665" y="2106299"/>
        <a:ext cx="2060143" cy="1206068"/>
      </dsp:txXfrm>
    </dsp:sp>
    <dsp:sp modelId="{5EA8255F-7600-408D-A428-FF5DFAE95B2D}">
      <dsp:nvSpPr>
        <dsp:cNvPr id="0" name=""/>
        <dsp:cNvSpPr/>
      </dsp:nvSpPr>
      <dsp:spPr>
        <a:xfrm>
          <a:off x="2355850" y="2444570"/>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effectLst>
              <a:reflection blurRad="6350" stA="50000" endA="300" endPos="50000" dist="60007" dir="5400000" sy="-100000" algn="bl" rotWithShape="0"/>
            </a:effectLst>
          </a:endParaRPr>
        </a:p>
      </dsp:txBody>
      <dsp:txXfrm>
        <a:off x="2355850" y="2550475"/>
        <a:ext cx="316861" cy="317716"/>
      </dsp:txXfrm>
    </dsp:sp>
    <dsp:sp modelId="{2BB03F48-5F7C-4E99-BE88-86E44F8270C4}">
      <dsp:nvSpPr>
        <dsp:cNvPr id="0" name=""/>
        <dsp:cNvSpPr/>
      </dsp:nvSpPr>
      <dsp:spPr>
        <a:xfrm>
          <a:off x="2996406" y="2068777"/>
          <a:ext cx="2135187" cy="1281112"/>
        </a:xfrm>
        <a:prstGeom prst="roundRect">
          <a:avLst>
            <a:gd name="adj" fmla="val 10000"/>
          </a:avLst>
        </a:prstGeom>
        <a:solidFill>
          <a:schemeClr val="accent2">
            <a:hueOff val="509834"/>
            <a:satOff val="-1329"/>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effectLst>
                <a:reflection blurRad="6350" stA="50000" endA="300" endPos="50000" dist="60007" dir="5400000" sy="-100000" algn="bl" rotWithShape="0"/>
              </a:effectLst>
              <a:cs typeface="B Titr" panose="00000700000000000000" pitchFamily="2" charset="-78"/>
            </a:rPr>
            <a:t>نقطه شروع تدریس</a:t>
          </a:r>
          <a:endParaRPr lang="en-US" sz="2400" kern="1200" dirty="0">
            <a:solidFill>
              <a:schemeClr val="tx1"/>
            </a:solidFill>
            <a:effectLst>
              <a:reflection blurRad="6350" stA="50000" endA="300" endPos="50000" dist="60007" dir="5400000" sy="-100000" algn="bl" rotWithShape="0"/>
            </a:effectLst>
            <a:cs typeface="B Titr" panose="00000700000000000000" pitchFamily="2" charset="-78"/>
          </a:endParaRPr>
        </a:p>
      </dsp:txBody>
      <dsp:txXfrm>
        <a:off x="3033928" y="2106299"/>
        <a:ext cx="2060143" cy="1206068"/>
      </dsp:txXfrm>
    </dsp:sp>
    <dsp:sp modelId="{BC5BF4E6-27E4-4461-BA76-D11AF0D38569}">
      <dsp:nvSpPr>
        <dsp:cNvPr id="0" name=""/>
        <dsp:cNvSpPr/>
      </dsp:nvSpPr>
      <dsp:spPr>
        <a:xfrm>
          <a:off x="5345112" y="2444570"/>
          <a:ext cx="452659" cy="529526"/>
        </a:xfrm>
        <a:prstGeom prst="rightArrow">
          <a:avLst>
            <a:gd name="adj1" fmla="val 60000"/>
            <a:gd name="adj2" fmla="val 50000"/>
          </a:avLst>
        </a:prstGeom>
        <a:solidFill>
          <a:schemeClr val="accent2">
            <a:hueOff val="1019668"/>
            <a:satOff val="-2658"/>
            <a:lumOff val="62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effectLst>
              <a:reflection blurRad="6350" stA="50000" endA="300" endPos="50000" dist="60007" dir="5400000" sy="-100000" algn="bl" rotWithShape="0"/>
            </a:effectLst>
          </a:endParaRPr>
        </a:p>
      </dsp:txBody>
      <dsp:txXfrm>
        <a:off x="5345112" y="2550475"/>
        <a:ext cx="316861" cy="317716"/>
      </dsp:txXfrm>
    </dsp:sp>
    <dsp:sp modelId="{227C3BD1-6D93-4A56-A61F-82E454022520}">
      <dsp:nvSpPr>
        <dsp:cNvPr id="0" name=""/>
        <dsp:cNvSpPr/>
      </dsp:nvSpPr>
      <dsp:spPr>
        <a:xfrm>
          <a:off x="5985668" y="2068777"/>
          <a:ext cx="2135187" cy="1281112"/>
        </a:xfrm>
        <a:prstGeom prst="roundRect">
          <a:avLst>
            <a:gd name="adj" fmla="val 10000"/>
          </a:avLst>
        </a:prstGeom>
        <a:solidFill>
          <a:schemeClr val="accent2">
            <a:hueOff val="1019668"/>
            <a:satOff val="-2658"/>
            <a:lumOff val="62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effectLst>
                <a:reflection blurRad="6350" stA="50000" endA="300" endPos="50000" dist="60007" dir="5400000" sy="-100000" algn="bl" rotWithShape="0"/>
              </a:effectLst>
              <a:cs typeface="B Titr" panose="00000700000000000000" pitchFamily="2" charset="-78"/>
            </a:rPr>
            <a:t>ارزشیابی تشخیصی</a:t>
          </a:r>
          <a:endParaRPr lang="en-US" sz="2400" kern="1200" dirty="0">
            <a:solidFill>
              <a:schemeClr val="tx1"/>
            </a:solidFill>
            <a:effectLst>
              <a:reflection blurRad="6350" stA="50000" endA="300" endPos="50000" dist="60007" dir="5400000" sy="-100000" algn="bl" rotWithShape="0"/>
            </a:effectLst>
            <a:cs typeface="B Titr" panose="00000700000000000000" pitchFamily="2" charset="-78"/>
          </a:endParaRPr>
        </a:p>
      </dsp:txBody>
      <dsp:txXfrm>
        <a:off x="6023190" y="210629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75B561F-DA85-4D44-97AD-47B76F9AEEA1}" type="datetimeFigureOut">
              <a:rPr lang="fa-IR" smtClean="0"/>
              <a:t>1438/04/15</a:t>
            </a:fld>
            <a:endParaRPr lang="fa-IR"/>
          </a:p>
        </p:txBody>
      </p:sp>
      <p:sp>
        <p:nvSpPr>
          <p:cNvPr id="5" name="Footer Placeholder 4"/>
          <p:cNvSpPr>
            <a:spLocks noGrp="1"/>
          </p:cNvSpPr>
          <p:nvPr>
            <p:ph type="ftr" sz="quarter" idx="11"/>
          </p:nvPr>
        </p:nvSpPr>
        <p:spPr>
          <a:xfrm>
            <a:off x="1371600" y="4323845"/>
            <a:ext cx="6400800" cy="365125"/>
          </a:xfrm>
        </p:spPr>
        <p:txBody>
          <a:bodyPr/>
          <a:lstStyle/>
          <a:p>
            <a:endParaRPr lang="fa-IR"/>
          </a:p>
        </p:txBody>
      </p:sp>
      <p:sp>
        <p:nvSpPr>
          <p:cNvPr id="6" name="Slide Number Placeholder 5"/>
          <p:cNvSpPr>
            <a:spLocks noGrp="1"/>
          </p:cNvSpPr>
          <p:nvPr>
            <p:ph type="sldNum" sz="quarter" idx="12"/>
          </p:nvPr>
        </p:nvSpPr>
        <p:spPr>
          <a:xfrm>
            <a:off x="8077200" y="1430866"/>
            <a:ext cx="2743200" cy="365125"/>
          </a:xfrm>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762848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B561F-DA85-4D44-97AD-47B76F9AEEA1}" type="datetimeFigureOut">
              <a:rPr lang="fa-IR" smtClean="0"/>
              <a:t>1438/04/15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8318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75B561F-DA85-4D44-97AD-47B76F9AEEA1}" type="datetimeFigureOut">
              <a:rPr lang="fa-IR" smtClean="0"/>
              <a:t>1438/04/15</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62428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75B561F-DA85-4D44-97AD-47B76F9AEEA1}" type="datetimeFigureOut">
              <a:rPr lang="fa-IR" smtClean="0"/>
              <a:t>1438/04/15</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43BE85BF-8289-4E17-9DFB-BD6FC3686217}" type="slidenum">
              <a:rPr lang="fa-IR" smtClean="0"/>
              <a:t>‹#›</a:t>
            </a:fld>
            <a:endParaRPr lang="fa-I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57810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75B561F-DA85-4D44-97AD-47B76F9AEEA1}" type="datetimeFigureOut">
              <a:rPr lang="fa-IR" smtClean="0"/>
              <a:t>1438/04/15</a:t>
            </a:fld>
            <a:endParaRPr lang="fa-IR"/>
          </a:p>
        </p:txBody>
      </p:sp>
      <p:sp>
        <p:nvSpPr>
          <p:cNvPr id="6" name="Footer Placeholder 5"/>
          <p:cNvSpPr>
            <a:spLocks noGrp="1"/>
          </p:cNvSpPr>
          <p:nvPr>
            <p:ph type="ftr" sz="quarter" idx="11"/>
          </p:nvPr>
        </p:nvSpPr>
        <p:spPr>
          <a:xfrm>
            <a:off x="685800" y="378883"/>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311703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75B561F-DA85-4D44-97AD-47B76F9AEEA1}" type="datetimeFigureOut">
              <a:rPr lang="fa-IR" smtClean="0"/>
              <a:t>1438/04/15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2519911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75B561F-DA85-4D44-97AD-47B76F9AEEA1}" type="datetimeFigureOut">
              <a:rPr lang="fa-IR" smtClean="0"/>
              <a:t>1438/04/15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338450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B561F-DA85-4D44-97AD-47B76F9AEEA1}" type="datetimeFigureOut">
              <a:rPr lang="fa-IR" smtClean="0"/>
              <a:t>1438/04/15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1914872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75B561F-DA85-4D44-97AD-47B76F9AEEA1}" type="datetimeFigureOut">
              <a:rPr lang="fa-IR" smtClean="0"/>
              <a:t>1438/04/15</a:t>
            </a:fld>
            <a:endParaRPr lang="fa-IR"/>
          </a:p>
        </p:txBody>
      </p:sp>
      <p:sp>
        <p:nvSpPr>
          <p:cNvPr id="5" name="Footer Placeholder 4"/>
          <p:cNvSpPr>
            <a:spLocks noGrp="1"/>
          </p:cNvSpPr>
          <p:nvPr>
            <p:ph type="ftr" sz="quarter" idx="11"/>
          </p:nvPr>
        </p:nvSpPr>
        <p:spPr>
          <a:xfrm>
            <a:off x="685800" y="381000"/>
            <a:ext cx="6991492" cy="36512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146862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B561F-DA85-4D44-97AD-47B76F9AEEA1}" type="datetimeFigureOut">
              <a:rPr lang="fa-IR" smtClean="0"/>
              <a:t>1438/04/15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263958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75B561F-DA85-4D44-97AD-47B76F9AEEA1}" type="datetimeFigureOut">
              <a:rPr lang="fa-IR" smtClean="0"/>
              <a:t>1438/04/15</a:t>
            </a:fld>
            <a:endParaRPr lang="fa-IR"/>
          </a:p>
        </p:txBody>
      </p:sp>
      <p:sp>
        <p:nvSpPr>
          <p:cNvPr id="5" name="Footer Placeholder 4"/>
          <p:cNvSpPr>
            <a:spLocks noGrp="1"/>
          </p:cNvSpPr>
          <p:nvPr>
            <p:ph type="ftr" sz="quarter" idx="11"/>
          </p:nvPr>
        </p:nvSpPr>
        <p:spPr>
          <a:xfrm>
            <a:off x="685800" y="381001"/>
            <a:ext cx="6991492" cy="36406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295502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5B561F-DA85-4D44-97AD-47B76F9AEEA1}" type="datetimeFigureOut">
              <a:rPr lang="fa-IR" smtClean="0"/>
              <a:t>1438/04/15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313473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5B561F-DA85-4D44-97AD-47B76F9AEEA1}" type="datetimeFigureOut">
              <a:rPr lang="fa-IR" smtClean="0"/>
              <a:t>1438/04/15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71925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5B561F-DA85-4D44-97AD-47B76F9AEEA1}" type="datetimeFigureOut">
              <a:rPr lang="fa-IR" smtClean="0"/>
              <a:t>1438/04/15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204203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B561F-DA85-4D44-97AD-47B76F9AEEA1}" type="datetimeFigureOut">
              <a:rPr lang="fa-IR" smtClean="0"/>
              <a:t>1438/04/15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175218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B561F-DA85-4D44-97AD-47B76F9AEEA1}" type="datetimeFigureOut">
              <a:rPr lang="fa-IR" smtClean="0"/>
              <a:t>1438/04/15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324601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B561F-DA85-4D44-97AD-47B76F9AEEA1}" type="datetimeFigureOut">
              <a:rPr lang="fa-IR" smtClean="0"/>
              <a:t>1438/04/15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3BE85BF-8289-4E17-9DFB-BD6FC3686217}" type="slidenum">
              <a:rPr lang="fa-IR" smtClean="0"/>
              <a:t>‹#›</a:t>
            </a:fld>
            <a:endParaRPr lang="fa-IR"/>
          </a:p>
        </p:txBody>
      </p:sp>
    </p:spTree>
    <p:extLst>
      <p:ext uri="{BB962C8B-B14F-4D97-AF65-F5344CB8AC3E}">
        <p14:creationId xmlns:p14="http://schemas.microsoft.com/office/powerpoint/2010/main" val="414973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5B561F-DA85-4D44-97AD-47B76F9AEEA1}" type="datetimeFigureOut">
              <a:rPr lang="fa-IR" smtClean="0"/>
              <a:t>1438/04/15</a:t>
            </a:fld>
            <a:endParaRPr lang="fa-I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3BE85BF-8289-4E17-9DFB-BD6FC3686217}" type="slidenum">
              <a:rPr lang="fa-IR" smtClean="0"/>
              <a:t>‹#›</a:t>
            </a:fld>
            <a:endParaRPr lang="fa-IR"/>
          </a:p>
        </p:txBody>
      </p:sp>
    </p:spTree>
    <p:extLst>
      <p:ext uri="{BB962C8B-B14F-4D97-AF65-F5344CB8AC3E}">
        <p14:creationId xmlns:p14="http://schemas.microsoft.com/office/powerpoint/2010/main" val="31523920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021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2897" y="3219718"/>
            <a:ext cx="184731" cy="369332"/>
          </a:xfrm>
          <a:prstGeom prst="rect">
            <a:avLst/>
          </a:prstGeom>
          <a:noFill/>
        </p:spPr>
        <p:txBody>
          <a:bodyPr wrap="none" rtlCol="1">
            <a:spAutoFit/>
          </a:bodyPr>
          <a:lstStyle/>
          <a:p>
            <a:endParaRPr lang="fa-IR" dirty="0"/>
          </a:p>
        </p:txBody>
      </p:sp>
      <p:sp>
        <p:nvSpPr>
          <p:cNvPr id="5" name="Rectangle 4"/>
          <p:cNvSpPr/>
          <p:nvPr/>
        </p:nvSpPr>
        <p:spPr>
          <a:xfrm>
            <a:off x="281355" y="2221926"/>
            <a:ext cx="11549574" cy="4401205"/>
          </a:xfrm>
          <a:prstGeom prst="rect">
            <a:avLst/>
          </a:prstGeom>
          <a:blipFill>
            <a:blip r:embed="rId2"/>
            <a:tile tx="0" ty="0" sx="100000" sy="100000" flip="none" algn="tl"/>
          </a:blipFill>
          <a:scene3d>
            <a:camera prst="orthographicFront"/>
            <a:lightRig rig="threePt" dir="t"/>
          </a:scene3d>
          <a:sp3d>
            <a:bevelT prst="convex"/>
          </a:sp3d>
        </p:spPr>
        <p:txBody>
          <a:bodyPr wrap="square">
            <a:spAutoFit/>
          </a:bodyPr>
          <a:lstStyle/>
          <a:p>
            <a:pPr algn="just">
              <a:lnSpc>
                <a:spcPct val="200000"/>
              </a:lnSpc>
            </a:pPr>
            <a:r>
              <a:rPr lang="fa-IR" sz="2000" dirty="0" smtClean="0">
                <a:cs typeface="B Titr" panose="00000700000000000000" pitchFamily="2" charset="-78"/>
              </a:rPr>
              <a:t>1. رفتار مورد مشاهده ، باید دقیقاً مشخص باشد . یعنی هدف به گونه ای بیان شود که مانع ایجاد سوء تفاهم گردد. در تعیین هدف های رفتاری، باید انتظارات معلم از شاگردان به روشنی مشخص شود.</a:t>
            </a:r>
          </a:p>
          <a:p>
            <a:pPr algn="just">
              <a:lnSpc>
                <a:spcPct val="200000"/>
              </a:lnSpc>
            </a:pPr>
            <a:r>
              <a:rPr lang="fa-IR" sz="2000" dirty="0" smtClean="0">
                <a:cs typeface="B Titr" panose="00000700000000000000" pitchFamily="2" charset="-78"/>
              </a:rPr>
              <a:t>2. موقعیتی که رفتار باید درآن مشاهده شود (یا انجام گیرد) مشخص شده باشد. یعنی در تنظیم هدف های رفتاری، بیان موقعیت کاملاً ضروری است؛ زیرا نه تنها شاگرد از موقعیتی که با در نظر گرفتن آنها ارزیابی خواهد شد آگاه می شود، بلکه ذکر موقعیت برای معلم و شاگرد وسیله ای است برای اجتناب از سردرگمی و آشفتگی در عمل.</a:t>
            </a:r>
          </a:p>
          <a:p>
            <a:pPr algn="just">
              <a:lnSpc>
                <a:spcPct val="200000"/>
              </a:lnSpc>
            </a:pPr>
            <a:r>
              <a:rPr lang="fa-IR" sz="2000" dirty="0" smtClean="0">
                <a:cs typeface="B Titr" panose="00000700000000000000" pitchFamily="2" charset="-78"/>
              </a:rPr>
              <a:t>3. سطح اجرا (درجه موفقیت) باید دقیقاً مشخص باشد. یعنی سطح مشخصی از یادگیری که از قبل به وسیله تعیین کننده هدف مشخص شده است، معیاری است که با آن، موفقیت شاگرد در رسیدن به هدف های آموزشی سنجیده می شود.</a:t>
            </a:r>
            <a:endParaRPr lang="fa-IR" sz="2000" dirty="0">
              <a:cs typeface="B Titr" panose="00000700000000000000" pitchFamily="2" charset="-78"/>
            </a:endParaRPr>
          </a:p>
        </p:txBody>
      </p:sp>
      <p:sp>
        <p:nvSpPr>
          <p:cNvPr id="6" name="Rectangle 5"/>
          <p:cNvSpPr/>
          <p:nvPr/>
        </p:nvSpPr>
        <p:spPr>
          <a:xfrm>
            <a:off x="-321973" y="1300766"/>
            <a:ext cx="13185121" cy="707886"/>
          </a:xfrm>
          <a:prstGeom prst="rect">
            <a:avLst/>
          </a:prstGeom>
          <a:noFill/>
        </p:spPr>
        <p:txBody>
          <a:bodyPr wrap="square" lIns="91440" tIns="45720" rIns="91440" bIns="45720">
            <a:spAutoFit/>
          </a:bodyPr>
          <a:lstStyle/>
          <a:p>
            <a:pPr algn="ctr"/>
            <a:r>
              <a:rPr lang="fa-IR" sz="4000" b="1" cap="none" spc="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یک هدف رفتاری خوب باید دارای ویژگی های زیر باشد :</a:t>
            </a:r>
            <a:endParaRPr lang="en-US" sz="4000" b="1"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spTree>
    <p:extLst>
      <p:ext uri="{BB962C8B-B14F-4D97-AF65-F5344CB8AC3E}">
        <p14:creationId xmlns:p14="http://schemas.microsoft.com/office/powerpoint/2010/main" val="368754853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6943" y="2058160"/>
            <a:ext cx="10409498" cy="378565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200000"/>
              </a:lnSpc>
            </a:pPr>
            <a:r>
              <a:rPr lang="fa-IR" sz="2400" dirty="0" smtClean="0">
                <a:cs typeface="B Titr" panose="00000700000000000000" pitchFamily="2" charset="-78"/>
              </a:rPr>
              <a:t>با در دست داشتن فهرستی از 35 عنصر شیمیایی ، دست کم ظرفیت 30 عنصر را به یاد آورید و بنویسید .</a:t>
            </a:r>
          </a:p>
          <a:p>
            <a:pPr>
              <a:lnSpc>
                <a:spcPct val="200000"/>
              </a:lnSpc>
            </a:pPr>
            <a:r>
              <a:rPr lang="fa-IR" sz="2400" dirty="0" smtClean="0">
                <a:cs typeface="B Titr" panose="00000700000000000000" pitchFamily="2" charset="-78"/>
              </a:rPr>
              <a:t>رفتار مورد نظر : به خاطرآوردن و نوشتن</a:t>
            </a:r>
          </a:p>
          <a:p>
            <a:pPr>
              <a:lnSpc>
                <a:spcPct val="200000"/>
              </a:lnSpc>
            </a:pPr>
            <a:r>
              <a:rPr lang="fa-IR" sz="2400" dirty="0" smtClean="0">
                <a:cs typeface="B Titr" panose="00000700000000000000" pitchFamily="2" charset="-78"/>
              </a:rPr>
              <a:t>موقعیت : داشتن فهرستی از 35 عنصر شیمیایی</a:t>
            </a:r>
          </a:p>
          <a:p>
            <a:pPr>
              <a:lnSpc>
                <a:spcPct val="200000"/>
              </a:lnSpc>
            </a:pPr>
            <a:r>
              <a:rPr lang="fa-IR" sz="2400" dirty="0" smtClean="0">
                <a:cs typeface="B Titr" panose="00000700000000000000" pitchFamily="2" charset="-78"/>
              </a:rPr>
              <a:t>سطح اجرا : دست کم 30 عنصر</a:t>
            </a:r>
            <a:endParaRPr lang="fa-IR" sz="2400" dirty="0">
              <a:cs typeface="B Titr" panose="00000700000000000000" pitchFamily="2" charset="-78"/>
            </a:endParaRPr>
          </a:p>
        </p:txBody>
      </p:sp>
      <p:sp>
        <p:nvSpPr>
          <p:cNvPr id="3" name="Rectangle 2"/>
          <p:cNvSpPr/>
          <p:nvPr/>
        </p:nvSpPr>
        <p:spPr>
          <a:xfrm>
            <a:off x="1528139" y="1137780"/>
            <a:ext cx="10007868" cy="769441"/>
          </a:xfrm>
          <a:prstGeom prst="rect">
            <a:avLst/>
          </a:prstGeom>
          <a:noFill/>
        </p:spPr>
        <p:txBody>
          <a:bodyPr wrap="none" lIns="91440" tIns="45720" rIns="91440" bIns="45720">
            <a:spAutoFit/>
          </a:bodyPr>
          <a:lstStyle/>
          <a:p>
            <a:pPr algn="ctr"/>
            <a:r>
              <a:rPr lang="fa-IR" sz="4400" b="0" cap="none" spc="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مثال زیر دارای سه ویژگی یک هدف رفتاری است :</a:t>
            </a:r>
            <a:endParaRPr lang="fa-IR" sz="44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812" y="2918569"/>
            <a:ext cx="2777143" cy="3638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450951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607" y="5185816"/>
            <a:ext cx="11518081" cy="1182888"/>
          </a:xfrm>
          <a:prstGeom prst="rect">
            <a:avLst/>
          </a:prstGeom>
          <a:solidFill>
            <a:srgbClr val="F06C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07000"/>
              </a:lnSpc>
              <a:spcAft>
                <a:spcPts val="800"/>
              </a:spcAft>
            </a:pPr>
            <a:r>
              <a:rPr lang="fa-IR" sz="2000" b="1" dirty="0" smtClean="0">
                <a:latin typeface="Calibri" panose="020F0502020204030204" pitchFamily="34" charset="0"/>
                <a:ea typeface="Calibri" panose="020F0502020204030204" pitchFamily="34" charset="0"/>
                <a:cs typeface="B Titr" panose="00000700000000000000" pitchFamily="2" charset="-78"/>
              </a:rPr>
              <a:t>ج </a:t>
            </a:r>
            <a:r>
              <a:rPr lang="fa-IR" sz="2000" b="1" dirty="0">
                <a:latin typeface="Calibri" panose="020F0502020204030204" pitchFamily="34" charset="0"/>
                <a:ea typeface="Calibri" panose="020F0502020204030204" pitchFamily="34" charset="0"/>
                <a:cs typeface="B Titr" panose="00000700000000000000" pitchFamily="2" charset="-78"/>
              </a:rPr>
              <a:t>: تعیین روابط </a:t>
            </a:r>
            <a:r>
              <a:rPr lang="fa-IR" sz="2000" b="1" dirty="0" smtClean="0">
                <a:latin typeface="Calibri" panose="020F0502020204030204" pitchFamily="34" charset="0"/>
                <a:ea typeface="Calibri" panose="020F0502020204030204" pitchFamily="34" charset="0"/>
                <a:cs typeface="B Titr" panose="00000700000000000000" pitchFamily="2" charset="-78"/>
              </a:rPr>
              <a:t>هدف های </a:t>
            </a:r>
            <a:r>
              <a:rPr lang="fa-IR" sz="2000" b="1" dirty="0">
                <a:latin typeface="Calibri" panose="020F0502020204030204" pitchFamily="34" charset="0"/>
                <a:ea typeface="Calibri" panose="020F0502020204030204" pitchFamily="34" charset="0"/>
                <a:cs typeface="B Titr" panose="00000700000000000000" pitchFamily="2" charset="-78"/>
              </a:rPr>
              <a:t>اجرائی نهایی با </a:t>
            </a:r>
            <a:r>
              <a:rPr lang="fa-IR" sz="2000" b="1" dirty="0" smtClean="0">
                <a:latin typeface="Calibri" panose="020F0502020204030204" pitchFamily="34" charset="0"/>
                <a:ea typeface="Calibri" panose="020F0502020204030204" pitchFamily="34" charset="0"/>
                <a:cs typeface="B Titr" panose="00000700000000000000" pitchFamily="2" charset="-78"/>
              </a:rPr>
              <a:t>هدف های </a:t>
            </a:r>
            <a:r>
              <a:rPr lang="fa-IR" sz="2000" b="1" dirty="0">
                <a:latin typeface="Calibri" panose="020F0502020204030204" pitchFamily="34" charset="0"/>
                <a:ea typeface="Calibri" panose="020F0502020204030204" pitchFamily="34" charset="0"/>
                <a:cs typeface="B Titr" panose="00000700000000000000" pitchFamily="2" charset="-78"/>
              </a:rPr>
              <a:t>اجرائی مرحله ای</a:t>
            </a:r>
            <a:endParaRPr lang="en-US" sz="2000" dirty="0" smtClean="0">
              <a:effectLst/>
              <a:latin typeface="Calibri" panose="020F0502020204030204" pitchFamily="34" charset="0"/>
              <a:ea typeface="Calibri" panose="020F0502020204030204" pitchFamily="34" charset="0"/>
              <a:cs typeface="B Titr" panose="00000700000000000000" pitchFamily="2" charset="-78"/>
            </a:endParaRPr>
          </a:p>
          <a:p>
            <a:pPr algn="just">
              <a:lnSpc>
                <a:spcPct val="107000"/>
              </a:lnSpc>
              <a:spcAft>
                <a:spcPts val="800"/>
              </a:spcAft>
            </a:pPr>
            <a:r>
              <a:rPr lang="fa-IR" sz="2000" dirty="0">
                <a:latin typeface="Calibri" panose="020F0502020204030204" pitchFamily="34" charset="0"/>
                <a:ea typeface="Calibri" panose="020F0502020204030204" pitchFamily="34" charset="0"/>
                <a:cs typeface="B Titr" panose="00000700000000000000" pitchFamily="2" charset="-78"/>
              </a:rPr>
              <a:t>در تحلیل </a:t>
            </a:r>
            <a:r>
              <a:rPr lang="fa-IR" sz="2000" dirty="0" smtClean="0">
                <a:latin typeface="Calibri" panose="020F0502020204030204" pitchFamily="34" charset="0"/>
                <a:ea typeface="Calibri" panose="020F0502020204030204" pitchFamily="34" charset="0"/>
                <a:cs typeface="B Titr" panose="00000700000000000000" pitchFamily="2" charset="-78"/>
              </a:rPr>
              <a:t>آموزشی، هدف های </a:t>
            </a:r>
            <a:r>
              <a:rPr lang="fa-IR" sz="2000" dirty="0">
                <a:latin typeface="Calibri" panose="020F0502020204030204" pitchFamily="34" charset="0"/>
                <a:ea typeface="Calibri" panose="020F0502020204030204" pitchFamily="34" charset="0"/>
                <a:cs typeface="B Titr" panose="00000700000000000000" pitchFamily="2" charset="-78"/>
              </a:rPr>
              <a:t>اجرائی را باید به گونه ای مرتب کنیم که یادگیری ساده در </a:t>
            </a:r>
            <a:r>
              <a:rPr lang="fa-IR" sz="2000" dirty="0" smtClean="0">
                <a:latin typeface="Calibri" panose="020F0502020204030204" pitchFamily="34" charset="0"/>
                <a:ea typeface="Calibri" panose="020F0502020204030204" pitchFamily="34" charset="0"/>
                <a:cs typeface="B Titr" panose="00000700000000000000" pitchFamily="2" charset="-78"/>
              </a:rPr>
              <a:t>پایین </a:t>
            </a:r>
            <a:r>
              <a:rPr lang="fa-IR" sz="2000" dirty="0">
                <a:latin typeface="Calibri" panose="020F0502020204030204" pitchFamily="34" charset="0"/>
                <a:ea typeface="Calibri" panose="020F0502020204030204" pitchFamily="34" charset="0"/>
                <a:cs typeface="B Titr" panose="00000700000000000000" pitchFamily="2" charset="-78"/>
              </a:rPr>
              <a:t>و </a:t>
            </a:r>
            <a:r>
              <a:rPr lang="fa-IR" sz="2000" dirty="0" smtClean="0">
                <a:latin typeface="Calibri" panose="020F0502020204030204" pitchFamily="34" charset="0"/>
                <a:ea typeface="Calibri" panose="020F0502020204030204" pitchFamily="34" charset="0"/>
                <a:cs typeface="B Titr" panose="00000700000000000000" pitchFamily="2" charset="-78"/>
              </a:rPr>
              <a:t>یادگیری های </a:t>
            </a:r>
            <a:r>
              <a:rPr lang="fa-IR" sz="2000" dirty="0">
                <a:latin typeface="Calibri" panose="020F0502020204030204" pitchFamily="34" charset="0"/>
                <a:ea typeface="Calibri" panose="020F0502020204030204" pitchFamily="34" charset="0"/>
                <a:cs typeface="B Titr" panose="00000700000000000000" pitchFamily="2" charset="-78"/>
              </a:rPr>
              <a:t>مشکل در بالا قرار </a:t>
            </a:r>
            <a:r>
              <a:rPr lang="fa-IR" sz="2000" dirty="0" smtClean="0">
                <a:latin typeface="Calibri" panose="020F0502020204030204" pitchFamily="34" charset="0"/>
                <a:ea typeface="Calibri" panose="020F0502020204030204" pitchFamily="34" charset="0"/>
                <a:cs typeface="B Titr" panose="00000700000000000000" pitchFamily="2" charset="-78"/>
              </a:rPr>
              <a:t>بگیرد.</a:t>
            </a:r>
            <a:endParaRPr lang="fa-IR" sz="3600" dirty="0">
              <a:cs typeface="B Titr" panose="00000700000000000000" pitchFamily="2" charset="-78"/>
            </a:endParaRPr>
          </a:p>
        </p:txBody>
      </p:sp>
      <p:sp>
        <p:nvSpPr>
          <p:cNvPr id="3" name="Rectangle 2"/>
          <p:cNvSpPr/>
          <p:nvPr/>
        </p:nvSpPr>
        <p:spPr>
          <a:xfrm>
            <a:off x="3991250" y="837906"/>
            <a:ext cx="5033749" cy="830997"/>
          </a:xfrm>
          <a:prstGeom prst="rect">
            <a:avLst/>
          </a:prstGeom>
          <a:noFill/>
        </p:spPr>
        <p:txBody>
          <a:bodyPr wrap="none" lIns="91440" tIns="45720" rIns="91440" bIns="45720">
            <a:spAutoFit/>
          </a:bodyPr>
          <a:lstStyle/>
          <a:p>
            <a:pPr algn="ctr"/>
            <a:r>
              <a:rPr lang="fa-IR" sz="4800" b="0" cap="none" spc="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Titr" panose="00000700000000000000" pitchFamily="2" charset="-78"/>
              </a:rPr>
              <a:t>مراحل تحلیل آموزشی</a:t>
            </a:r>
          </a:p>
        </p:txBody>
      </p:sp>
      <p:sp>
        <p:nvSpPr>
          <p:cNvPr id="4" name="TextBox 3"/>
          <p:cNvSpPr txBox="1"/>
          <p:nvPr/>
        </p:nvSpPr>
        <p:spPr>
          <a:xfrm>
            <a:off x="368607" y="1772068"/>
            <a:ext cx="11518081" cy="1186607"/>
          </a:xfrm>
          <a:prstGeom prst="rect">
            <a:avLst/>
          </a:prstGeom>
          <a:solidFill>
            <a:srgbClr val="F6C2F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lnSpc>
                <a:spcPct val="107000"/>
              </a:lnSpc>
              <a:spcAft>
                <a:spcPts val="800"/>
              </a:spcAft>
            </a:pPr>
            <a:r>
              <a:rPr lang="fa-IR" b="1" dirty="0">
                <a:latin typeface="Calibri" panose="020F0502020204030204" pitchFamily="34" charset="0"/>
                <a:ea typeface="Calibri" panose="020F0502020204030204" pitchFamily="34" charset="0"/>
                <a:cs typeface="B Titr" panose="00000700000000000000" pitchFamily="2" charset="-78"/>
              </a:rPr>
              <a:t>الف : تبدیل هدفهای کلی </a:t>
            </a:r>
            <a:r>
              <a:rPr lang="fa-IR" b="1" dirty="0" smtClean="0">
                <a:latin typeface="Calibri" panose="020F0502020204030204" pitchFamily="34" charset="0"/>
                <a:ea typeface="Calibri" panose="020F0502020204030204" pitchFamily="34" charset="0"/>
                <a:cs typeface="B Titr" panose="00000700000000000000" pitchFamily="2" charset="-78"/>
              </a:rPr>
              <a:t>(نهایی) </a:t>
            </a:r>
            <a:r>
              <a:rPr lang="fa-IR" b="1" dirty="0">
                <a:latin typeface="Calibri" panose="020F0502020204030204" pitchFamily="34" charset="0"/>
                <a:ea typeface="Calibri" panose="020F0502020204030204" pitchFamily="34" charset="0"/>
                <a:cs typeface="B Titr" panose="00000700000000000000" pitchFamily="2" charset="-78"/>
              </a:rPr>
              <a:t>به </a:t>
            </a:r>
            <a:r>
              <a:rPr lang="fa-IR" b="1" dirty="0" smtClean="0">
                <a:latin typeface="Calibri" panose="020F0502020204030204" pitchFamily="34" charset="0"/>
                <a:ea typeface="Calibri" panose="020F0502020204030204" pitchFamily="34" charset="0"/>
                <a:cs typeface="B Titr" panose="00000700000000000000" pitchFamily="2" charset="-78"/>
              </a:rPr>
              <a:t>هدف های </a:t>
            </a:r>
            <a:r>
              <a:rPr lang="fa-IR" b="1" dirty="0">
                <a:latin typeface="Calibri" panose="020F0502020204030204" pitchFamily="34" charset="0"/>
                <a:ea typeface="Calibri" panose="020F0502020204030204" pitchFamily="34" charset="0"/>
                <a:cs typeface="B Titr" panose="00000700000000000000" pitchFamily="2" charset="-78"/>
              </a:rPr>
              <a:t>جزئی</a:t>
            </a:r>
            <a:endParaRPr lang="en-US" dirty="0">
              <a:latin typeface="Calibri" panose="020F0502020204030204" pitchFamily="34" charset="0"/>
              <a:ea typeface="Calibri" panose="020F0502020204030204" pitchFamily="34" charset="0"/>
              <a:cs typeface="B Titr" panose="00000700000000000000" pitchFamily="2" charset="-78"/>
            </a:endParaRPr>
          </a:p>
          <a:p>
            <a:pPr algn="just">
              <a:lnSpc>
                <a:spcPct val="107000"/>
              </a:lnSpc>
              <a:spcAft>
                <a:spcPts val="800"/>
              </a:spcAft>
            </a:pPr>
            <a:r>
              <a:rPr lang="fa-IR" dirty="0">
                <a:latin typeface="Calibri" panose="020F0502020204030204" pitchFamily="34" charset="0"/>
                <a:ea typeface="Calibri" panose="020F0502020204030204" pitchFamily="34" charset="0"/>
                <a:cs typeface="B Titr" panose="00000700000000000000" pitchFamily="2" charset="-78"/>
              </a:rPr>
              <a:t>برای قابل استفاده کردن </a:t>
            </a:r>
            <a:r>
              <a:rPr lang="fa-IR" dirty="0" smtClean="0">
                <a:latin typeface="Calibri" panose="020F0502020204030204" pitchFamily="34" charset="0"/>
                <a:ea typeface="Calibri" panose="020F0502020204030204" pitchFamily="34" charset="0"/>
                <a:cs typeface="B Titr" panose="00000700000000000000" pitchFamily="2" charset="-78"/>
              </a:rPr>
              <a:t>هدف های </a:t>
            </a:r>
            <a:r>
              <a:rPr lang="fa-IR" dirty="0">
                <a:latin typeface="Calibri" panose="020F0502020204030204" pitchFamily="34" charset="0"/>
                <a:ea typeface="Calibri" panose="020F0502020204030204" pitchFamily="34" charset="0"/>
                <a:cs typeface="B Titr" panose="00000700000000000000" pitchFamily="2" charset="-78"/>
              </a:rPr>
              <a:t>کلی ، باید آنها را  تجزیه کرد و به صورت </a:t>
            </a:r>
            <a:r>
              <a:rPr lang="fa-IR" dirty="0" smtClean="0">
                <a:latin typeface="Calibri" panose="020F0502020204030204" pitchFamily="34" charset="0"/>
                <a:ea typeface="Calibri" panose="020F0502020204030204" pitchFamily="34" charset="0"/>
                <a:cs typeface="B Titr" panose="00000700000000000000" pitchFamily="2" charset="-78"/>
              </a:rPr>
              <a:t>هدف های </a:t>
            </a:r>
            <a:r>
              <a:rPr lang="fa-IR" dirty="0">
                <a:latin typeface="Calibri" panose="020F0502020204030204" pitchFamily="34" charset="0"/>
                <a:ea typeface="Calibri" panose="020F0502020204030204" pitchFamily="34" charset="0"/>
                <a:cs typeface="B Titr" panose="00000700000000000000" pitchFamily="2" charset="-78"/>
              </a:rPr>
              <a:t>جزئی </a:t>
            </a:r>
            <a:r>
              <a:rPr lang="fa-IR" dirty="0" smtClean="0">
                <a:latin typeface="Calibri" panose="020F0502020204030204" pitchFamily="34" charset="0"/>
                <a:ea typeface="Calibri" panose="020F0502020204030204" pitchFamily="34" charset="0"/>
                <a:cs typeface="B Titr" panose="00000700000000000000" pitchFamily="2" charset="-78"/>
              </a:rPr>
              <a:t>(مرحله ای) </a:t>
            </a:r>
            <a:r>
              <a:rPr lang="fa-IR" dirty="0">
                <a:latin typeface="Calibri" panose="020F0502020204030204" pitchFamily="34" charset="0"/>
                <a:ea typeface="Calibri" panose="020F0502020204030204" pitchFamily="34" charset="0"/>
                <a:cs typeface="B Titr" panose="00000700000000000000" pitchFamily="2" charset="-78"/>
              </a:rPr>
              <a:t>در آورد .</a:t>
            </a:r>
            <a:endParaRPr lang="en-US" dirty="0">
              <a:latin typeface="Calibri" panose="020F0502020204030204" pitchFamily="34" charset="0"/>
              <a:ea typeface="Calibri" panose="020F0502020204030204" pitchFamily="34" charset="0"/>
              <a:cs typeface="B Titr" panose="00000700000000000000" pitchFamily="2" charset="-78"/>
            </a:endParaRPr>
          </a:p>
          <a:p>
            <a:pPr algn="just">
              <a:lnSpc>
                <a:spcPct val="107000"/>
              </a:lnSpc>
              <a:spcAft>
                <a:spcPts val="800"/>
              </a:spcAft>
            </a:pPr>
            <a:r>
              <a:rPr lang="fa-IR" dirty="0">
                <a:latin typeface="Calibri" panose="020F0502020204030204" pitchFamily="34" charset="0"/>
                <a:ea typeface="Calibri" panose="020F0502020204030204" pitchFamily="34" charset="0"/>
                <a:cs typeface="B Titr" panose="00000700000000000000" pitchFamily="2" charset="-78"/>
              </a:rPr>
              <a:t> </a:t>
            </a:r>
            <a:r>
              <a:rPr lang="fa-IR" b="1" dirty="0">
                <a:latin typeface="Calibri" panose="020F0502020204030204" pitchFamily="34" charset="0"/>
                <a:ea typeface="Calibri" panose="020F0502020204030204" pitchFamily="34" charset="0"/>
                <a:cs typeface="B Titr" panose="00000700000000000000" pitchFamily="2" charset="-78"/>
              </a:rPr>
              <a:t>   تقسیم کلی به چند هدف </a:t>
            </a:r>
            <a:r>
              <a:rPr lang="fa-IR" b="1" dirty="0" smtClean="0">
                <a:latin typeface="Calibri" panose="020F0502020204030204" pitchFamily="34" charset="0"/>
                <a:ea typeface="Calibri" panose="020F0502020204030204" pitchFamily="34" charset="0"/>
                <a:cs typeface="B Titr" panose="00000700000000000000" pitchFamily="2" charset="-78"/>
              </a:rPr>
              <a:t>جزئی</a:t>
            </a:r>
            <a:endParaRPr lang="fa-IR" b="1" dirty="0">
              <a:latin typeface="Calibri" panose="020F0502020204030204" pitchFamily="34" charset="0"/>
              <a:ea typeface="Calibri" panose="020F0502020204030204" pitchFamily="34" charset="0"/>
              <a:cs typeface="B Titr" panose="00000700000000000000" pitchFamily="2" charset="-78"/>
            </a:endParaRPr>
          </a:p>
        </p:txBody>
      </p:sp>
      <p:sp>
        <p:nvSpPr>
          <p:cNvPr id="5" name="TextBox 4"/>
          <p:cNvSpPr txBox="1"/>
          <p:nvPr/>
        </p:nvSpPr>
        <p:spPr>
          <a:xfrm>
            <a:off x="368607" y="3131283"/>
            <a:ext cx="11518081" cy="1881925"/>
          </a:xfrm>
          <a:prstGeom prst="rect">
            <a:avLst/>
          </a:prstGeom>
          <a:solidFill>
            <a:srgbClr val="EE96E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lnSpc>
                <a:spcPct val="107000"/>
              </a:lnSpc>
              <a:spcAft>
                <a:spcPts val="800"/>
              </a:spcAft>
            </a:pPr>
            <a:r>
              <a:rPr lang="fa-IR" b="1" dirty="0">
                <a:latin typeface="Calibri" panose="020F0502020204030204" pitchFamily="34" charset="0"/>
                <a:ea typeface="Calibri" panose="020F0502020204030204" pitchFamily="34" charset="0"/>
                <a:cs typeface="B Titr" panose="00000700000000000000" pitchFamily="2" charset="-78"/>
              </a:rPr>
              <a:t>ب : تبدیل هدف های جزئی </a:t>
            </a:r>
            <a:r>
              <a:rPr lang="fa-IR" b="1" dirty="0" smtClean="0">
                <a:latin typeface="Calibri" panose="020F0502020204030204" pitchFamily="34" charset="0"/>
                <a:ea typeface="Calibri" panose="020F0502020204030204" pitchFamily="34" charset="0"/>
                <a:cs typeface="B Titr" panose="00000700000000000000" pitchFamily="2" charset="-78"/>
              </a:rPr>
              <a:t>(مرحله ای) </a:t>
            </a:r>
            <a:r>
              <a:rPr lang="fa-IR" b="1" dirty="0">
                <a:latin typeface="Calibri" panose="020F0502020204030204" pitchFamily="34" charset="0"/>
                <a:ea typeface="Calibri" panose="020F0502020204030204" pitchFamily="34" charset="0"/>
                <a:cs typeface="B Titr" panose="00000700000000000000" pitchFamily="2" charset="-78"/>
              </a:rPr>
              <a:t>به </a:t>
            </a:r>
            <a:r>
              <a:rPr lang="fa-IR" b="1" dirty="0" smtClean="0">
                <a:latin typeface="Calibri" panose="020F0502020204030204" pitchFamily="34" charset="0"/>
                <a:ea typeface="Calibri" panose="020F0502020204030204" pitchFamily="34" charset="0"/>
                <a:cs typeface="B Titr" panose="00000700000000000000" pitchFamily="2" charset="-78"/>
              </a:rPr>
              <a:t>هدف های </a:t>
            </a:r>
            <a:r>
              <a:rPr lang="fa-IR" b="1" dirty="0">
                <a:latin typeface="Calibri" panose="020F0502020204030204" pitchFamily="34" charset="0"/>
                <a:ea typeface="Calibri" panose="020F0502020204030204" pitchFamily="34" charset="0"/>
                <a:cs typeface="B Titr" panose="00000700000000000000" pitchFamily="2" charset="-78"/>
              </a:rPr>
              <a:t>رفتاری</a:t>
            </a:r>
            <a:endParaRPr lang="en-US" dirty="0">
              <a:latin typeface="Calibri" panose="020F0502020204030204" pitchFamily="34" charset="0"/>
              <a:ea typeface="Calibri" panose="020F0502020204030204" pitchFamily="34" charset="0"/>
              <a:cs typeface="B Titr" panose="00000700000000000000" pitchFamily="2" charset="-78"/>
            </a:endParaRPr>
          </a:p>
          <a:p>
            <a:pPr algn="just">
              <a:lnSpc>
                <a:spcPct val="107000"/>
              </a:lnSpc>
              <a:spcAft>
                <a:spcPts val="800"/>
              </a:spcAft>
            </a:pPr>
            <a:r>
              <a:rPr lang="fa-IR" dirty="0" smtClean="0">
                <a:latin typeface="Calibri" panose="020F0502020204030204" pitchFamily="34" charset="0"/>
                <a:ea typeface="Calibri" panose="020F0502020204030204" pitchFamily="34" charset="0"/>
                <a:cs typeface="B Titr" panose="00000700000000000000" pitchFamily="2" charset="-78"/>
              </a:rPr>
              <a:t>هدف های </a:t>
            </a:r>
            <a:r>
              <a:rPr lang="fa-IR" dirty="0">
                <a:latin typeface="Calibri" panose="020F0502020204030204" pitchFamily="34" charset="0"/>
                <a:ea typeface="Calibri" panose="020F0502020204030204" pitchFamily="34" charset="0"/>
                <a:cs typeface="B Titr" panose="00000700000000000000" pitchFamily="2" charset="-78"/>
              </a:rPr>
              <a:t>جزئی باید به گونه ای تقسیم شوند که </a:t>
            </a:r>
            <a:r>
              <a:rPr lang="fa-IR" dirty="0" smtClean="0">
                <a:latin typeface="Calibri" panose="020F0502020204030204" pitchFamily="34" charset="0"/>
                <a:ea typeface="Calibri" panose="020F0502020204030204" pitchFamily="34" charset="0"/>
                <a:cs typeface="B Titr" panose="00000700000000000000" pitchFamily="2" charset="-78"/>
              </a:rPr>
              <a:t>مهارت ها </a:t>
            </a:r>
            <a:r>
              <a:rPr lang="fa-IR" dirty="0">
                <a:latin typeface="Calibri" panose="020F0502020204030204" pitchFamily="34" charset="0"/>
                <a:ea typeface="Calibri" panose="020F0502020204030204" pitchFamily="34" charset="0"/>
                <a:cs typeface="B Titr" panose="00000700000000000000" pitchFamily="2" charset="-78"/>
              </a:rPr>
              <a:t>و </a:t>
            </a:r>
            <a:r>
              <a:rPr lang="fa-IR" dirty="0" smtClean="0">
                <a:latin typeface="Calibri" panose="020F0502020204030204" pitchFamily="34" charset="0"/>
                <a:ea typeface="Calibri" panose="020F0502020204030204" pitchFamily="34" charset="0"/>
                <a:cs typeface="B Titr" panose="00000700000000000000" pitchFamily="2" charset="-78"/>
              </a:rPr>
              <a:t>فعالیت هایی </a:t>
            </a:r>
            <a:r>
              <a:rPr lang="fa-IR" dirty="0">
                <a:latin typeface="Calibri" panose="020F0502020204030204" pitchFamily="34" charset="0"/>
                <a:ea typeface="Calibri" panose="020F0502020204030204" pitchFamily="34" charset="0"/>
                <a:cs typeface="B Titr" panose="00000700000000000000" pitchFamily="2" charset="-78"/>
              </a:rPr>
              <a:t>که انتظار داریم شاگردان در پایان دوره آموزشی از خود بروز دهند و شرایطی که با وجود آنها این </a:t>
            </a:r>
            <a:r>
              <a:rPr lang="fa-IR" dirty="0" smtClean="0">
                <a:latin typeface="Calibri" panose="020F0502020204030204" pitchFamily="34" charset="0"/>
                <a:ea typeface="Calibri" panose="020F0502020204030204" pitchFamily="34" charset="0"/>
                <a:cs typeface="B Titr" panose="00000700000000000000" pitchFamily="2" charset="-78"/>
              </a:rPr>
              <a:t>مهارت ها و  </a:t>
            </a:r>
            <a:r>
              <a:rPr lang="fa-IR" dirty="0">
                <a:latin typeface="Calibri" panose="020F0502020204030204" pitchFamily="34" charset="0"/>
                <a:ea typeface="Calibri" panose="020F0502020204030204" pitchFamily="34" charset="0"/>
                <a:cs typeface="B Titr" panose="00000700000000000000" pitchFamily="2" charset="-78"/>
              </a:rPr>
              <a:t>رفتارها باید شکل </a:t>
            </a:r>
            <a:r>
              <a:rPr lang="fa-IR" dirty="0" smtClean="0">
                <a:latin typeface="Calibri" panose="020F0502020204030204" pitchFamily="34" charset="0"/>
                <a:ea typeface="Calibri" panose="020F0502020204030204" pitchFamily="34" charset="0"/>
                <a:cs typeface="B Titr" panose="00000700000000000000" pitchFamily="2" charset="-78"/>
              </a:rPr>
              <a:t>بگیرند، </a:t>
            </a:r>
            <a:r>
              <a:rPr lang="fa-IR" dirty="0">
                <a:latin typeface="Calibri" panose="020F0502020204030204" pitchFamily="34" charset="0"/>
                <a:ea typeface="Calibri" panose="020F0502020204030204" pitchFamily="34" charset="0"/>
                <a:cs typeface="B Titr" panose="00000700000000000000" pitchFamily="2" charset="-78"/>
              </a:rPr>
              <a:t>مشخص </a:t>
            </a:r>
            <a:r>
              <a:rPr lang="fa-IR" dirty="0" smtClean="0">
                <a:latin typeface="Calibri" panose="020F0502020204030204" pitchFamily="34" charset="0"/>
                <a:ea typeface="Calibri" panose="020F0502020204030204" pitchFamily="34" charset="0"/>
                <a:cs typeface="B Titr" panose="00000700000000000000" pitchFamily="2" charset="-78"/>
              </a:rPr>
              <a:t>شوند. هدف های </a:t>
            </a:r>
            <a:r>
              <a:rPr lang="fa-IR" dirty="0">
                <a:latin typeface="Calibri" panose="020F0502020204030204" pitchFamily="34" charset="0"/>
                <a:ea typeface="Calibri" panose="020F0502020204030204" pitchFamily="34" charset="0"/>
                <a:cs typeface="B Titr" panose="00000700000000000000" pitchFamily="2" charset="-78"/>
              </a:rPr>
              <a:t>رفتاری نیز ممکن است به دو دسته تقسیم شوند :</a:t>
            </a:r>
            <a:endParaRPr lang="en-US" dirty="0">
              <a:latin typeface="Calibri" panose="020F0502020204030204" pitchFamily="34" charset="0"/>
              <a:ea typeface="Calibri" panose="020F0502020204030204" pitchFamily="34" charset="0"/>
              <a:cs typeface="B Titr" panose="00000700000000000000" pitchFamily="2" charset="-78"/>
            </a:endParaRPr>
          </a:p>
          <a:p>
            <a:pPr algn="just">
              <a:lnSpc>
                <a:spcPct val="107000"/>
              </a:lnSpc>
              <a:spcAft>
                <a:spcPts val="800"/>
              </a:spcAft>
            </a:pPr>
            <a:r>
              <a:rPr lang="fa-IR" dirty="0">
                <a:latin typeface="Calibri" panose="020F0502020204030204" pitchFamily="34" charset="0"/>
                <a:ea typeface="Calibri" panose="020F0502020204030204" pitchFamily="34" charset="0"/>
                <a:cs typeface="B Titr" panose="00000700000000000000" pitchFamily="2" charset="-78"/>
              </a:rPr>
              <a:t>1- </a:t>
            </a:r>
            <a:r>
              <a:rPr lang="fa-IR" dirty="0" smtClean="0">
                <a:latin typeface="Calibri" panose="020F0502020204030204" pitchFamily="34" charset="0"/>
                <a:ea typeface="Calibri" panose="020F0502020204030204" pitchFamily="34" charset="0"/>
                <a:cs typeface="B Titr" panose="00000700000000000000" pitchFamily="2" charset="-78"/>
              </a:rPr>
              <a:t>هدف های </a:t>
            </a:r>
            <a:r>
              <a:rPr lang="fa-IR" dirty="0">
                <a:latin typeface="Calibri" panose="020F0502020204030204" pitchFamily="34" charset="0"/>
                <a:ea typeface="Calibri" panose="020F0502020204030204" pitchFamily="34" charset="0"/>
                <a:cs typeface="B Titr" panose="00000700000000000000" pitchFamily="2" charset="-78"/>
              </a:rPr>
              <a:t>اجرائی </a:t>
            </a:r>
            <a:r>
              <a:rPr lang="fa-IR" dirty="0" smtClean="0">
                <a:latin typeface="Calibri" panose="020F0502020204030204" pitchFamily="34" charset="0"/>
                <a:ea typeface="Calibri" panose="020F0502020204030204" pitchFamily="34" charset="0"/>
                <a:cs typeface="B Titr" panose="00000700000000000000" pitchFamily="2" charset="-78"/>
              </a:rPr>
              <a:t>نهایی، </a:t>
            </a:r>
            <a:r>
              <a:rPr lang="fa-IR" dirty="0">
                <a:latin typeface="Calibri" panose="020F0502020204030204" pitchFamily="34" charset="0"/>
                <a:ea typeface="Calibri" panose="020F0502020204030204" pitchFamily="34" charset="0"/>
                <a:cs typeface="B Titr" panose="00000700000000000000" pitchFamily="2" charset="-78"/>
              </a:rPr>
              <a:t>رفتاری است که شاگرد پس از پایان آموزش باید از خود نشان </a:t>
            </a:r>
            <a:r>
              <a:rPr lang="fa-IR" dirty="0" smtClean="0">
                <a:latin typeface="Calibri" panose="020F0502020204030204" pitchFamily="34" charset="0"/>
                <a:ea typeface="Calibri" panose="020F0502020204030204" pitchFamily="34" charset="0"/>
                <a:cs typeface="B Titr" panose="00000700000000000000" pitchFamily="2" charset="-78"/>
              </a:rPr>
              <a:t>دهد.</a:t>
            </a:r>
            <a:endParaRPr lang="en-US" dirty="0">
              <a:latin typeface="Calibri" panose="020F0502020204030204" pitchFamily="34" charset="0"/>
              <a:ea typeface="Calibri" panose="020F0502020204030204" pitchFamily="34" charset="0"/>
              <a:cs typeface="B Titr" panose="00000700000000000000" pitchFamily="2" charset="-78"/>
            </a:endParaRPr>
          </a:p>
          <a:p>
            <a:pPr algn="just">
              <a:lnSpc>
                <a:spcPct val="107000"/>
              </a:lnSpc>
              <a:spcAft>
                <a:spcPts val="800"/>
              </a:spcAft>
            </a:pPr>
            <a:r>
              <a:rPr lang="fa-IR" dirty="0">
                <a:latin typeface="Calibri" panose="020F0502020204030204" pitchFamily="34" charset="0"/>
                <a:ea typeface="Calibri" panose="020F0502020204030204" pitchFamily="34" charset="0"/>
                <a:cs typeface="B Titr" panose="00000700000000000000" pitchFamily="2" charset="-78"/>
              </a:rPr>
              <a:t>2- </a:t>
            </a:r>
            <a:r>
              <a:rPr lang="fa-IR" dirty="0" smtClean="0">
                <a:latin typeface="Calibri" panose="020F0502020204030204" pitchFamily="34" charset="0"/>
                <a:ea typeface="Calibri" panose="020F0502020204030204" pitchFamily="34" charset="0"/>
                <a:cs typeface="B Titr" panose="00000700000000000000" pitchFamily="2" charset="-78"/>
              </a:rPr>
              <a:t>هدف های </a:t>
            </a:r>
            <a:r>
              <a:rPr lang="fa-IR" dirty="0">
                <a:latin typeface="Calibri" panose="020F0502020204030204" pitchFamily="34" charset="0"/>
                <a:ea typeface="Calibri" panose="020F0502020204030204" pitchFamily="34" charset="0"/>
                <a:cs typeface="B Titr" panose="00000700000000000000" pitchFamily="2" charset="-78"/>
              </a:rPr>
              <a:t>اجرائی مرحله </a:t>
            </a:r>
            <a:r>
              <a:rPr lang="fa-IR" dirty="0" smtClean="0">
                <a:latin typeface="Calibri" panose="020F0502020204030204" pitchFamily="34" charset="0"/>
                <a:ea typeface="Calibri" panose="020F0502020204030204" pitchFamily="34" charset="0"/>
                <a:cs typeface="B Titr" panose="00000700000000000000" pitchFamily="2" charset="-78"/>
              </a:rPr>
              <a:t>ای، </a:t>
            </a:r>
            <a:r>
              <a:rPr lang="fa-IR" dirty="0">
                <a:latin typeface="Calibri" panose="020F0502020204030204" pitchFamily="34" charset="0"/>
                <a:ea typeface="Calibri" panose="020F0502020204030204" pitchFamily="34" charset="0"/>
                <a:cs typeface="B Titr" panose="00000700000000000000" pitchFamily="2" charset="-78"/>
              </a:rPr>
              <a:t>رفتاری است که باید شاگرد ضمن آموزش و قبل از رسیدن به </a:t>
            </a:r>
            <a:r>
              <a:rPr lang="fa-IR" dirty="0" smtClean="0">
                <a:latin typeface="Calibri" panose="020F0502020204030204" pitchFamily="34" charset="0"/>
                <a:ea typeface="Calibri" panose="020F0502020204030204" pitchFamily="34" charset="0"/>
                <a:cs typeface="B Titr" panose="00000700000000000000" pitchFamily="2" charset="-78"/>
              </a:rPr>
              <a:t>هدف های </a:t>
            </a:r>
            <a:r>
              <a:rPr lang="fa-IR" dirty="0">
                <a:latin typeface="Calibri" panose="020F0502020204030204" pitchFamily="34" charset="0"/>
                <a:ea typeface="Calibri" panose="020F0502020204030204" pitchFamily="34" charset="0"/>
                <a:cs typeface="B Titr" panose="00000700000000000000" pitchFamily="2" charset="-78"/>
              </a:rPr>
              <a:t>اجرائی نهایی از خود نشان دهد</a:t>
            </a:r>
            <a:r>
              <a:rPr lang="en-US" dirty="0" smtClean="0">
                <a:latin typeface="Calibri" panose="020F0502020204030204" pitchFamily="34" charset="0"/>
                <a:ea typeface="Calibri" panose="020F0502020204030204" pitchFamily="34" charset="0"/>
                <a:cs typeface="B Titr" panose="00000700000000000000" pitchFamily="2" charset="-78"/>
              </a:rPr>
              <a:t>.</a:t>
            </a:r>
            <a:endParaRPr lang="en-US" dirty="0">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39556118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375" y="837906"/>
            <a:ext cx="4259500" cy="830997"/>
          </a:xfrm>
          <a:prstGeom prst="rect">
            <a:avLst/>
          </a:prstGeom>
          <a:noFill/>
        </p:spPr>
        <p:txBody>
          <a:bodyPr wrap="none" lIns="91440" tIns="45720" rIns="91440" bIns="45720">
            <a:spAutoFit/>
          </a:bodyPr>
          <a:lstStyle/>
          <a:p>
            <a:pPr algn="ctr"/>
            <a:r>
              <a:rPr lang="fa-IR" sz="480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Titr" panose="00000700000000000000" pitchFamily="2" charset="-78"/>
              </a:rPr>
              <a:t>ارتباط بین هدف ها</a:t>
            </a:r>
            <a:endParaRPr lang="fa-IR" sz="4800" b="0" cap="none" spc="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Titr" panose="00000700000000000000" pitchFamily="2" charset="-78"/>
            </a:endParaRPr>
          </a:p>
        </p:txBody>
      </p:sp>
      <p:sp>
        <p:nvSpPr>
          <p:cNvPr id="3" name="TextBox 2"/>
          <p:cNvSpPr txBox="1"/>
          <p:nvPr/>
        </p:nvSpPr>
        <p:spPr>
          <a:xfrm>
            <a:off x="368607" y="3150494"/>
            <a:ext cx="11518081" cy="2478564"/>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lnSpc>
                <a:spcPct val="107000"/>
              </a:lnSpc>
              <a:spcAft>
                <a:spcPts val="800"/>
              </a:spcAft>
            </a:pPr>
            <a:r>
              <a:rPr lang="fa-IR" sz="2400" b="1" dirty="0" smtClean="0">
                <a:latin typeface="Calibri" panose="020F0502020204030204" pitchFamily="34" charset="0"/>
                <a:ea typeface="Calibri" panose="020F0502020204030204" pitchFamily="34" charset="0"/>
                <a:cs typeface="B Titr" panose="00000700000000000000" pitchFamily="2" charset="-78"/>
              </a:rPr>
              <a:t>1- ارتباط تسلسلی یا متوالی : یک هدف پیش نیاز یک هدف دیگر باشد.</a:t>
            </a:r>
          </a:p>
          <a:p>
            <a:pPr algn="just">
              <a:lnSpc>
                <a:spcPct val="107000"/>
              </a:lnSpc>
              <a:spcAft>
                <a:spcPts val="800"/>
              </a:spcAft>
            </a:pPr>
            <a:endParaRPr lang="fa-IR" sz="2400" b="1" dirty="0">
              <a:latin typeface="Calibri" panose="020F0502020204030204" pitchFamily="34" charset="0"/>
              <a:ea typeface="Calibri" panose="020F0502020204030204" pitchFamily="34" charset="0"/>
              <a:cs typeface="B Titr" panose="00000700000000000000" pitchFamily="2" charset="-78"/>
            </a:endParaRPr>
          </a:p>
          <a:p>
            <a:pPr algn="just">
              <a:lnSpc>
                <a:spcPct val="107000"/>
              </a:lnSpc>
              <a:spcAft>
                <a:spcPts val="800"/>
              </a:spcAft>
            </a:pPr>
            <a:r>
              <a:rPr lang="fa-IR" sz="2400" b="1" dirty="0" smtClean="0">
                <a:latin typeface="Calibri" panose="020F0502020204030204" pitchFamily="34" charset="0"/>
                <a:ea typeface="Calibri" panose="020F0502020204030204" pitchFamily="34" charset="0"/>
                <a:cs typeface="B Titr" panose="00000700000000000000" pitchFamily="2" charset="-78"/>
              </a:rPr>
              <a:t>2- ارتباط همتراز یا موازی: هدف ها نسبت به هم تقدم نداشته باشند و در یک تراز قرار گیرند.</a:t>
            </a:r>
          </a:p>
          <a:p>
            <a:pPr algn="just">
              <a:lnSpc>
                <a:spcPct val="107000"/>
              </a:lnSpc>
              <a:spcAft>
                <a:spcPts val="800"/>
              </a:spcAft>
            </a:pPr>
            <a:endParaRPr lang="fa-IR" sz="2400" b="1" dirty="0">
              <a:latin typeface="Calibri" panose="020F0502020204030204" pitchFamily="34" charset="0"/>
              <a:ea typeface="Calibri" panose="020F0502020204030204" pitchFamily="34" charset="0"/>
              <a:cs typeface="B Titr" panose="00000700000000000000" pitchFamily="2" charset="-78"/>
            </a:endParaRPr>
          </a:p>
          <a:p>
            <a:pPr algn="just">
              <a:lnSpc>
                <a:spcPct val="107000"/>
              </a:lnSpc>
              <a:spcAft>
                <a:spcPts val="800"/>
              </a:spcAft>
            </a:pPr>
            <a:r>
              <a:rPr lang="fa-IR" sz="2400" b="1" dirty="0" smtClean="0">
                <a:latin typeface="Calibri" panose="020F0502020204030204" pitchFamily="34" charset="0"/>
                <a:ea typeface="Calibri" panose="020F0502020204030204" pitchFamily="34" charset="0"/>
                <a:cs typeface="B Titr" panose="00000700000000000000" pitchFamily="2" charset="-78"/>
              </a:rPr>
              <a:t>3- ارتباط ترکیبی : هدف اجرایی نهایی از هدف های تسلسلی و همتراز تشکیل شود.</a:t>
            </a:r>
            <a:endParaRPr lang="fa-IR" sz="2400" b="1" dirty="0">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61051887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46" y="744737"/>
            <a:ext cx="4515980" cy="769441"/>
          </a:xfrm>
          <a:prstGeom prst="rect">
            <a:avLst/>
          </a:prstGeom>
          <a:noFill/>
        </p:spPr>
        <p:txBody>
          <a:bodyPr wrap="none" lIns="91440" tIns="45720" rIns="91440" bIns="45720">
            <a:spAutoFit/>
          </a:bodyPr>
          <a:lstStyle/>
          <a:p>
            <a:pPr algn="ctr"/>
            <a:r>
              <a:rPr lang="fa-IR" sz="440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نمودار ارتباط تسلسلی</a:t>
            </a:r>
            <a:endParaRPr lang="en-US" sz="44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graphicFrame>
        <p:nvGraphicFramePr>
          <p:cNvPr id="3" name="Diagram 2"/>
          <p:cNvGraphicFramePr/>
          <p:nvPr>
            <p:extLst>
              <p:ext uri="{D42A27DB-BD31-4B8C-83A1-F6EECF244321}">
                <p14:modId xmlns:p14="http://schemas.microsoft.com/office/powerpoint/2010/main" val="3695609023"/>
              </p:ext>
            </p:extLst>
          </p:nvPr>
        </p:nvGraphicFramePr>
        <p:xfrm>
          <a:off x="1838278" y="16816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773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1942" y="832881"/>
            <a:ext cx="6165469" cy="769441"/>
          </a:xfrm>
          <a:prstGeom prst="rect">
            <a:avLst/>
          </a:prstGeom>
          <a:noFill/>
        </p:spPr>
        <p:txBody>
          <a:bodyPr wrap="none" lIns="91440" tIns="45720" rIns="91440" bIns="45720">
            <a:spAutoFit/>
          </a:bodyPr>
          <a:lstStyle/>
          <a:p>
            <a:pPr algn="ctr"/>
            <a:r>
              <a:rPr lang="fa-IR" sz="440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نمودار ارتباط همتراز هدف ها:</a:t>
            </a:r>
            <a:endParaRPr lang="en-US" sz="44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graphicFrame>
        <p:nvGraphicFramePr>
          <p:cNvPr id="3" name="Diagram 2"/>
          <p:cNvGraphicFramePr/>
          <p:nvPr>
            <p:extLst>
              <p:ext uri="{D42A27DB-BD31-4B8C-83A1-F6EECF244321}">
                <p14:modId xmlns:p14="http://schemas.microsoft.com/office/powerpoint/2010/main" val="2204366968"/>
              </p:ext>
            </p:extLst>
          </p:nvPr>
        </p:nvGraphicFramePr>
        <p:xfrm>
          <a:off x="2017933" y="1617786"/>
          <a:ext cx="8128000" cy="5449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72637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024234"/>
            <a:ext cx="10668000" cy="1077218"/>
          </a:xfrm>
          <a:prstGeom prst="rect">
            <a:avLst/>
          </a:prstGeom>
          <a:noFill/>
        </p:spPr>
        <p:txBody>
          <a:bodyPr wrap="square" lIns="91440" tIns="45720" rIns="91440" bIns="45720">
            <a:spAutoFit/>
          </a:bodyPr>
          <a:lstStyle/>
          <a:p>
            <a:pPr algn="ctr"/>
            <a:r>
              <a:rPr lang="fa-IR" sz="3200" b="1" cap="none" spc="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رابطه هدف های اجرایی نهایی با هدف های اجرایی مرحله ای:</a:t>
            </a:r>
          </a:p>
          <a:p>
            <a:pPr algn="ctr"/>
            <a:r>
              <a:rPr lang="fa-IR" sz="3200" b="1"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نمودار ارتباط ترکیبی هدف ها</a:t>
            </a:r>
            <a:endParaRPr lang="en-US" sz="3200" b="1"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graphicFrame>
        <p:nvGraphicFramePr>
          <p:cNvPr id="5" name="Diagram 4"/>
          <p:cNvGraphicFramePr/>
          <p:nvPr>
            <p:extLst>
              <p:ext uri="{D42A27DB-BD31-4B8C-83A1-F6EECF244321}">
                <p14:modId xmlns:p14="http://schemas.microsoft.com/office/powerpoint/2010/main" val="3109631359"/>
              </p:ext>
            </p:extLst>
          </p:nvPr>
        </p:nvGraphicFramePr>
        <p:xfrm>
          <a:off x="2701925" y="2366723"/>
          <a:ext cx="6673850" cy="442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4245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2582" y="526370"/>
            <a:ext cx="3884397" cy="769441"/>
          </a:xfrm>
          <a:prstGeom prst="rect">
            <a:avLst/>
          </a:prstGeom>
          <a:noFill/>
        </p:spPr>
        <p:txBody>
          <a:bodyPr wrap="none" lIns="91440" tIns="45720" rIns="91440" bIns="45720">
            <a:spAutoFit/>
          </a:bodyPr>
          <a:lstStyle/>
          <a:p>
            <a:pPr algn="ctr"/>
            <a:r>
              <a:rPr lang="fa-IR" sz="440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تعیین رفتار ورودی</a:t>
            </a:r>
            <a:endParaRPr lang="en-US" sz="44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sp>
        <p:nvSpPr>
          <p:cNvPr id="3" name="Rectangle 2"/>
          <p:cNvSpPr/>
          <p:nvPr/>
        </p:nvSpPr>
        <p:spPr>
          <a:xfrm>
            <a:off x="1026943" y="2703614"/>
            <a:ext cx="10409498" cy="3539430"/>
          </a:xfrm>
          <a:prstGeom prst="rect">
            <a:avLst/>
          </a:prstGeom>
          <a:gradFill flip="none" rotWithShape="1">
            <a:gsLst>
              <a:gs pos="0">
                <a:schemeClr val="accent5">
                  <a:lumMod val="0"/>
                  <a:lumOff val="100000"/>
                </a:schemeClr>
              </a:gs>
              <a:gs pos="7000">
                <a:schemeClr val="accent5">
                  <a:lumMod val="0"/>
                  <a:lumOff val="100000"/>
                </a:schemeClr>
              </a:gs>
              <a:gs pos="100000">
                <a:schemeClr val="accent5">
                  <a:lumMod val="10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200000"/>
              </a:lnSpc>
            </a:pPr>
            <a:r>
              <a:rPr lang="fa-IR" sz="2800" dirty="0" smtClean="0">
                <a:cs typeface="B Titr" panose="00000700000000000000" pitchFamily="2" charset="-78"/>
              </a:rPr>
              <a:t>رفتار ورودی، مهارت ها و توانایی هایی است که شاگردان باید قبل از شروع یک فعالیت آموزشی از خود نشان دهند.</a:t>
            </a:r>
          </a:p>
          <a:p>
            <a:pPr algn="ctr">
              <a:lnSpc>
                <a:spcPct val="200000"/>
              </a:lnSpc>
            </a:pPr>
            <a:r>
              <a:rPr lang="fa-IR" sz="2800" dirty="0" smtClean="0">
                <a:cs typeface="B Titr" panose="00000700000000000000" pitchFamily="2" charset="-78"/>
              </a:rPr>
              <a:t>مثال: </a:t>
            </a:r>
          </a:p>
          <a:p>
            <a:pPr algn="ctr">
              <a:lnSpc>
                <a:spcPct val="200000"/>
              </a:lnSpc>
            </a:pPr>
            <a:r>
              <a:rPr lang="fa-IR" sz="2800" dirty="0" smtClean="0">
                <a:cs typeface="B Titr" panose="00000700000000000000" pitchFamily="2" charset="-78"/>
              </a:rPr>
              <a:t>دانستن مفهوم عمل ضرب قبل از یادگیری مفهوم عمل تقسیم</a:t>
            </a:r>
            <a:endParaRPr lang="fa-IR" sz="2800" dirty="0">
              <a:cs typeface="B Titr" panose="00000700000000000000" pitchFamily="2" charset="-78"/>
            </a:endParaRPr>
          </a:p>
        </p:txBody>
      </p:sp>
    </p:spTree>
    <p:extLst>
      <p:ext uri="{BB962C8B-B14F-4D97-AF65-F5344CB8AC3E}">
        <p14:creationId xmlns:p14="http://schemas.microsoft.com/office/powerpoint/2010/main" val="14351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1781" y="526370"/>
            <a:ext cx="3886000" cy="769441"/>
          </a:xfrm>
          <a:prstGeom prst="rect">
            <a:avLst/>
          </a:prstGeom>
          <a:noFill/>
        </p:spPr>
        <p:txBody>
          <a:bodyPr wrap="none" lIns="91440" tIns="45720" rIns="91440" bIns="45720">
            <a:spAutoFit/>
          </a:bodyPr>
          <a:lstStyle/>
          <a:p>
            <a:pPr algn="ctr"/>
            <a:r>
              <a:rPr lang="fa-IR" sz="440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ارزشیابی تشخیصی</a:t>
            </a:r>
            <a:endParaRPr lang="en-US" sz="44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sp>
        <p:nvSpPr>
          <p:cNvPr id="3" name="Rectangle 2"/>
          <p:cNvSpPr/>
          <p:nvPr/>
        </p:nvSpPr>
        <p:spPr>
          <a:xfrm>
            <a:off x="1026943" y="2058156"/>
            <a:ext cx="10409498" cy="4401205"/>
          </a:xfrm>
          <a:prstGeom prst="rect">
            <a:avLst/>
          </a:prstGeom>
          <a:gradFill>
            <a:gsLst>
              <a:gs pos="17500">
                <a:srgbClr val="FCCDC7"/>
              </a:gs>
              <a:gs pos="0">
                <a:schemeClr val="accent1">
                  <a:lumMod val="40000"/>
                  <a:lumOff val="60000"/>
                </a:schemeClr>
              </a:gs>
              <a:gs pos="35000">
                <a:schemeClr val="accent1">
                  <a:lumMod val="0"/>
                  <a:lumOff val="100000"/>
                </a:schemeClr>
              </a:gs>
              <a:gs pos="100000">
                <a:schemeClr val="accent1">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200000"/>
              </a:lnSpc>
            </a:pPr>
            <a:r>
              <a:rPr lang="fa-IR" sz="2800" dirty="0" smtClean="0">
                <a:cs typeface="B Titr" panose="00000700000000000000" pitchFamily="2" charset="-78"/>
              </a:rPr>
              <a:t>ارزشیابی تشخیصی معلومات، توانایی ها و مهارت های لازم برای دانش آموز در ورود به مطلب جدید را مشخص می کند.</a:t>
            </a:r>
          </a:p>
          <a:p>
            <a:pPr algn="ctr">
              <a:lnSpc>
                <a:spcPct val="200000"/>
              </a:lnSpc>
            </a:pPr>
            <a:r>
              <a:rPr lang="fa-IR" sz="2800" dirty="0" smtClean="0">
                <a:cs typeface="B Titr" panose="00000700000000000000" pitchFamily="2" charset="-78"/>
              </a:rPr>
              <a:t>از طریق اجرای</a:t>
            </a:r>
          </a:p>
          <a:p>
            <a:pPr algn="ctr">
              <a:lnSpc>
                <a:spcPct val="200000"/>
              </a:lnSpc>
            </a:pPr>
            <a:r>
              <a:rPr lang="fa-IR" sz="2800" dirty="0" smtClean="0">
                <a:cs typeface="B Titr" panose="00000700000000000000" pitchFamily="2" charset="-78"/>
              </a:rPr>
              <a:t>سنجش آغازین یا آزمون رفتار ورودی</a:t>
            </a:r>
            <a:endParaRPr lang="fa-IR" sz="2800" dirty="0">
              <a:cs typeface="B Titr" panose="00000700000000000000" pitchFamily="2" charset="-78"/>
            </a:endParaRPr>
          </a:p>
          <a:p>
            <a:pPr marL="457200" indent="-457200" algn="ctr">
              <a:lnSpc>
                <a:spcPct val="200000"/>
              </a:lnSpc>
              <a:buFont typeface="Wingdings" panose="05000000000000000000" pitchFamily="2" charset="2"/>
              <a:buChar char="ü"/>
            </a:pPr>
            <a:r>
              <a:rPr lang="fa-IR" sz="2800" dirty="0" smtClean="0">
                <a:cs typeface="B Titr" panose="00000700000000000000" pitchFamily="2" charset="-78"/>
              </a:rPr>
              <a:t>ترکیبی از آزمون رفتار ورودی و پیش آزمون</a:t>
            </a:r>
          </a:p>
        </p:txBody>
      </p:sp>
    </p:spTree>
    <p:extLst>
      <p:ext uri="{BB962C8B-B14F-4D97-AF65-F5344CB8AC3E}">
        <p14:creationId xmlns:p14="http://schemas.microsoft.com/office/powerpoint/2010/main" val="274160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116856" y="239504"/>
            <a:ext cx="5070619" cy="769441"/>
          </a:xfrm>
          <a:prstGeom prst="rect">
            <a:avLst/>
          </a:prstGeom>
          <a:noFill/>
        </p:spPr>
        <p:txBody>
          <a:bodyPr wrap="none" lIns="91440" tIns="45720" rIns="91440" bIns="45720">
            <a:spAutoFit/>
          </a:bodyPr>
          <a:lstStyle/>
          <a:p>
            <a:pPr algn="ctr"/>
            <a:r>
              <a:rPr lang="fa-IR" sz="440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تعیین اولین گام آموزشی</a:t>
            </a:r>
            <a:endParaRPr lang="en-US" sz="44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graphicFrame>
        <p:nvGraphicFramePr>
          <p:cNvPr id="3" name="Diagram 2"/>
          <p:cNvGraphicFramePr/>
          <p:nvPr>
            <p:extLst>
              <p:ext uri="{D42A27DB-BD31-4B8C-83A1-F6EECF244321}">
                <p14:modId xmlns:p14="http://schemas.microsoft.com/office/powerpoint/2010/main" val="1803370974"/>
              </p:ext>
            </p:extLst>
          </p:nvPr>
        </p:nvGraphicFramePr>
        <p:xfrm>
          <a:off x="1820349" y="29187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649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500042"/>
            <a:ext cx="11340353" cy="609731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rtl="0">
              <a:buNone/>
            </a:pPr>
            <a:endParaRPr lang="en-US" sz="2400" dirty="0" smtClean="0">
              <a:latin typeface="Times New Roman" pitchFamily="18" charset="0"/>
              <a:cs typeface="Times New Roman" pitchFamily="18" charset="0"/>
            </a:endParaRPr>
          </a:p>
          <a:p>
            <a:pPr algn="ctr">
              <a:buNone/>
            </a:pPr>
            <a:r>
              <a:rPr lang="fa-IR" sz="2400" dirty="0" smtClean="0">
                <a:solidFill>
                  <a:srgbClr val="CC3399"/>
                </a:solidFill>
                <a:cs typeface="B Titr" panose="00000700000000000000" pitchFamily="2" charset="-78"/>
              </a:rPr>
              <a:t>فصل ششم</a:t>
            </a:r>
            <a:endParaRPr lang="fa-IR" sz="2400" dirty="0">
              <a:solidFill>
                <a:srgbClr val="CC3399"/>
              </a:solidFill>
              <a:cs typeface="B Titr" panose="00000700000000000000" pitchFamily="2" charset="-78"/>
            </a:endParaRPr>
          </a:p>
          <a:p>
            <a:pPr algn="ctr">
              <a:buNone/>
            </a:pPr>
            <a:r>
              <a:rPr lang="fa-IR" sz="4800" dirty="0" smtClean="0">
                <a:cs typeface="B Titr" panose="00000700000000000000" pitchFamily="2" charset="-78"/>
              </a:rPr>
              <a:t>تحلیل آموزشی</a:t>
            </a:r>
          </a:p>
          <a:p>
            <a:pPr algn="ctr">
              <a:buNone/>
            </a:pPr>
            <a:r>
              <a:rPr lang="fa-IR" sz="2800" b="1" dirty="0" smtClean="0">
                <a:solidFill>
                  <a:schemeClr val="accent5">
                    <a:lumMod val="75000"/>
                  </a:schemeClr>
                </a:solidFill>
                <a:latin typeface="Times New Roman" pitchFamily="18" charset="0"/>
                <a:cs typeface="B Titr" panose="00000700000000000000" pitchFamily="2" charset="-78"/>
              </a:rPr>
              <a:t>از کتاب مهارتهای آموزشی و پرورشی (روش ها و فنون)</a:t>
            </a:r>
          </a:p>
          <a:p>
            <a:pPr algn="ctr">
              <a:buNone/>
            </a:pPr>
            <a:r>
              <a:rPr lang="fa-IR" sz="2800" b="1" dirty="0" smtClean="0">
                <a:solidFill>
                  <a:schemeClr val="accent5">
                    <a:lumMod val="75000"/>
                  </a:schemeClr>
                </a:solidFill>
                <a:latin typeface="Times New Roman" pitchFamily="18" charset="0"/>
                <a:cs typeface="B Titr" panose="00000700000000000000" pitchFamily="2" charset="-78"/>
              </a:rPr>
              <a:t>نوشته دکتر حسن شعبانی</a:t>
            </a:r>
            <a:endParaRPr lang="en-US" sz="2800" b="1" dirty="0" smtClean="0">
              <a:latin typeface="Times New Roman" pitchFamily="18" charset="0"/>
              <a:cs typeface="Times New Roman" pitchFamily="18" charset="0"/>
            </a:endParaRPr>
          </a:p>
          <a:p>
            <a:pPr>
              <a:buNone/>
            </a:pPr>
            <a:r>
              <a:rPr lang="fa-IR" sz="2400" b="1" dirty="0" smtClean="0">
                <a:solidFill>
                  <a:schemeClr val="accent1">
                    <a:lumMod val="75000"/>
                  </a:schemeClr>
                </a:solidFill>
                <a:latin typeface="Times New Roman" pitchFamily="18" charset="0"/>
                <a:cs typeface="B Titr" panose="00000700000000000000" pitchFamily="2" charset="-78"/>
              </a:rPr>
              <a:t>اعضای گروه:</a:t>
            </a:r>
            <a:endParaRPr lang="en-US" sz="2400" b="1" dirty="0" smtClean="0">
              <a:solidFill>
                <a:schemeClr val="accent1">
                  <a:lumMod val="75000"/>
                </a:schemeClr>
              </a:solidFill>
              <a:latin typeface="Times New Roman" pitchFamily="18" charset="0"/>
              <a:cs typeface="B Titr" panose="00000700000000000000" pitchFamily="2" charset="-78"/>
            </a:endParaRPr>
          </a:p>
          <a:p>
            <a:pPr>
              <a:buNone/>
            </a:pPr>
            <a:r>
              <a:rPr lang="fa-IR" sz="2400" b="1" dirty="0" smtClean="0">
                <a:solidFill>
                  <a:schemeClr val="accent1">
                    <a:lumMod val="75000"/>
                  </a:schemeClr>
                </a:solidFill>
                <a:latin typeface="Times New Roman" pitchFamily="18" charset="0"/>
                <a:cs typeface="B Titr" panose="00000700000000000000" pitchFamily="2" charset="-78"/>
              </a:rPr>
              <a:t>اسدزاده</a:t>
            </a:r>
            <a:endParaRPr lang="en-US" sz="2400" b="1" dirty="0" smtClean="0">
              <a:solidFill>
                <a:schemeClr val="accent1">
                  <a:lumMod val="75000"/>
                </a:schemeClr>
              </a:solidFill>
              <a:latin typeface="Times New Roman" pitchFamily="18" charset="0"/>
              <a:cs typeface="B Titr" panose="00000700000000000000" pitchFamily="2" charset="-78"/>
            </a:endParaRPr>
          </a:p>
          <a:p>
            <a:pPr>
              <a:buNone/>
            </a:pPr>
            <a:r>
              <a:rPr lang="fa-IR" sz="2400" b="1" dirty="0" smtClean="0">
                <a:solidFill>
                  <a:schemeClr val="accent1">
                    <a:lumMod val="75000"/>
                  </a:schemeClr>
                </a:solidFill>
                <a:latin typeface="Times New Roman" pitchFamily="18" charset="0"/>
                <a:cs typeface="B Titr" panose="00000700000000000000" pitchFamily="2" charset="-78"/>
              </a:rPr>
              <a:t>سراجی</a:t>
            </a:r>
            <a:endParaRPr lang="fa-IR" sz="2400" b="1" dirty="0" smtClean="0">
              <a:solidFill>
                <a:schemeClr val="accent1">
                  <a:lumMod val="75000"/>
                </a:schemeClr>
              </a:solidFill>
              <a:latin typeface="Times New Roman" pitchFamily="18" charset="0"/>
              <a:cs typeface="B Titr" panose="00000700000000000000" pitchFamily="2" charset="-78"/>
            </a:endParaRPr>
          </a:p>
          <a:p>
            <a:pPr>
              <a:buNone/>
            </a:pPr>
            <a:r>
              <a:rPr lang="fa-IR" sz="2400" b="1" dirty="0" smtClean="0">
                <a:solidFill>
                  <a:schemeClr val="accent1">
                    <a:lumMod val="75000"/>
                  </a:schemeClr>
                </a:solidFill>
                <a:latin typeface="Times New Roman" pitchFamily="18" charset="0"/>
                <a:cs typeface="B Titr" panose="00000700000000000000" pitchFamily="2" charset="-78"/>
              </a:rPr>
              <a:t>بهمنی</a:t>
            </a:r>
          </a:p>
          <a:p>
            <a:pPr>
              <a:buNone/>
            </a:pPr>
            <a:r>
              <a:rPr lang="fa-IR" sz="2400" b="1" dirty="0" smtClean="0">
                <a:solidFill>
                  <a:schemeClr val="accent1">
                    <a:lumMod val="75000"/>
                  </a:schemeClr>
                </a:solidFill>
                <a:latin typeface="Times New Roman" pitchFamily="18" charset="0"/>
                <a:cs typeface="B Titr" panose="00000700000000000000" pitchFamily="2" charset="-78"/>
              </a:rPr>
              <a:t>سمیعی</a:t>
            </a:r>
          </a:p>
          <a:p>
            <a:pPr>
              <a:buNone/>
            </a:pPr>
            <a:r>
              <a:rPr lang="fa-IR" sz="2400" b="1" dirty="0" smtClean="0">
                <a:solidFill>
                  <a:schemeClr val="accent1">
                    <a:lumMod val="75000"/>
                  </a:schemeClr>
                </a:solidFill>
                <a:latin typeface="Times New Roman" pitchFamily="18" charset="0"/>
                <a:cs typeface="B Titr" panose="00000700000000000000" pitchFamily="2" charset="-78"/>
              </a:rPr>
              <a:t>نوح پیشه</a:t>
            </a:r>
          </a:p>
          <a:p>
            <a:pPr>
              <a:buNone/>
            </a:pPr>
            <a:r>
              <a:rPr lang="fa-IR" sz="2400" b="1" smtClean="0">
                <a:solidFill>
                  <a:schemeClr val="accent1">
                    <a:lumMod val="75000"/>
                  </a:schemeClr>
                </a:solidFill>
                <a:latin typeface="Times New Roman" pitchFamily="18" charset="0"/>
                <a:cs typeface="B Titr" panose="00000700000000000000" pitchFamily="2" charset="-78"/>
              </a:rPr>
              <a:t>بحرانی</a:t>
            </a:r>
            <a:endParaRPr lang="en-US" sz="2400" dirty="0" smtClean="0">
              <a:solidFill>
                <a:schemeClr val="accent1">
                  <a:lumMod val="75000"/>
                </a:schemeClr>
              </a:solidFill>
              <a:latin typeface="Times New Roman" pitchFamily="18" charset="0"/>
              <a:cs typeface="B Titr" panose="00000700000000000000" pitchFamily="2" charset="-78"/>
            </a:endParaRPr>
          </a:p>
          <a:p>
            <a:pPr algn="ctr" rtl="0">
              <a:buNone/>
            </a:pPr>
            <a:endParaRPr lang="en-US" sz="2400" dirty="0" smtClean="0">
              <a:latin typeface="Times New Roman" pitchFamily="18" charset="0"/>
              <a:cs typeface="Times New Roman" pitchFamily="18" charset="0"/>
            </a:endParaRPr>
          </a:p>
          <a:p>
            <a:pPr algn="ctr" rtl="0">
              <a:buNone/>
            </a:pPr>
            <a:r>
              <a:rPr lang="x-none"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endParaRPr lang="fa-IR" sz="2400" dirty="0">
              <a:latin typeface="Times New Roman" pitchFamily="18" charset="0"/>
              <a:cs typeface="Times New Roman" pitchFamily="18" charset="0"/>
            </a:endParaRPr>
          </a:p>
        </p:txBody>
      </p:sp>
    </p:spTree>
    <p:extLst>
      <p:ext uri="{BB962C8B-B14F-4D97-AF65-F5344CB8AC3E}">
        <p14:creationId xmlns:p14="http://schemas.microsoft.com/office/powerpoint/2010/main" val="2831824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arn(inVertical)">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arn(inVertical)">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barn(inVertical)">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barn(inVertical)">
                                      <p:cBhvr>
                                        <p:cTn id="40" dur="500"/>
                                        <p:tgtEl>
                                          <p:spTgt spid="4">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barn(inVertical)">
                                      <p:cBhvr>
                                        <p:cTn id="45" dur="500"/>
                                        <p:tgtEl>
                                          <p:spTgt spid="4">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barn(inVertical)">
                                      <p:cBhvr>
                                        <p:cTn id="50" dur="500"/>
                                        <p:tgtEl>
                                          <p:spTgt spid="4">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barn(inVertical)">
                                      <p:cBhvr>
                                        <p:cTn id="5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295164" cy="6939390"/>
          </a:xfrm>
          <a:prstGeom prst="rect">
            <a:avLst/>
          </a:prstGeom>
        </p:spPr>
      </p:pic>
      <p:sp>
        <p:nvSpPr>
          <p:cNvPr id="3" name="TextBox 2"/>
          <p:cNvSpPr txBox="1"/>
          <p:nvPr/>
        </p:nvSpPr>
        <p:spPr>
          <a:xfrm>
            <a:off x="80123" y="5556737"/>
            <a:ext cx="1790876" cy="1200329"/>
          </a:xfrm>
          <a:prstGeom prst="rect">
            <a:avLst/>
          </a:prstGeom>
          <a:noFill/>
        </p:spPr>
        <p:txBody>
          <a:bodyPr wrap="none" rtlCol="0">
            <a:spAutoFit/>
          </a:bodyPr>
          <a:lstStyle/>
          <a:p>
            <a:r>
              <a:rPr lang="fa-IR" sz="7200" dirty="0" smtClean="0">
                <a:solidFill>
                  <a:schemeClr val="bg1"/>
                </a:solidFill>
                <a:cs typeface="B Titr" panose="00000700000000000000" pitchFamily="2" charset="-78"/>
              </a:rPr>
              <a:t>پایان</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3464836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6321456" y="5740170"/>
            <a:ext cx="5181227" cy="707886"/>
          </a:xfrm>
          <a:prstGeom prst="rect">
            <a:avLst/>
          </a:prstGeom>
          <a:noFill/>
        </p:spPr>
        <p:txBody>
          <a:bodyPr wrap="none" rtlCol="0">
            <a:spAutoFit/>
          </a:bodyPr>
          <a:lstStyle/>
          <a:p>
            <a:r>
              <a:rPr lang="fa-IR" sz="4000" dirty="0" smtClean="0">
                <a:cs typeface="B Titr" panose="00000700000000000000" pitchFamily="2" charset="-78"/>
              </a:rPr>
              <a:t>با تشکر از توجه شما عزیزان </a:t>
            </a:r>
            <a:endParaRPr lang="en-US" sz="4000" dirty="0">
              <a:cs typeface="B Titr" panose="00000700000000000000" pitchFamily="2" charset="-78"/>
            </a:endParaRPr>
          </a:p>
        </p:txBody>
      </p:sp>
    </p:spTree>
    <p:extLst>
      <p:ext uri="{BB962C8B-B14F-4D97-AF65-F5344CB8AC3E}">
        <p14:creationId xmlns:p14="http://schemas.microsoft.com/office/powerpoint/2010/main" val="422035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165172" y="250852"/>
            <a:ext cx="5205271" cy="830997"/>
          </a:xfrm>
          <a:prstGeom prst="rect">
            <a:avLst/>
          </a:prstGeom>
          <a:noFill/>
        </p:spPr>
        <p:txBody>
          <a:bodyPr wrap="none" lIns="91440" tIns="45720" rIns="91440" bIns="45720">
            <a:spAutoFit/>
          </a:bodyPr>
          <a:lstStyle/>
          <a:p>
            <a:pPr algn="ctr"/>
            <a:r>
              <a:rPr lang="fa-IR" sz="4800" b="0" cap="none" spc="0" dirty="0" smtClean="0">
                <a:ln w="0"/>
                <a:solidFill>
                  <a:srgbClr val="FFFF00"/>
                </a:solidFill>
                <a:effectLst>
                  <a:outerShdw blurRad="38100" dist="25400" dir="5400000" algn="ctr" rotWithShape="0">
                    <a:srgbClr val="6E747A">
                      <a:alpha val="43000"/>
                    </a:srgbClr>
                  </a:outerShdw>
                </a:effectLst>
                <a:cs typeface="B Titr" panose="00000700000000000000" pitchFamily="2" charset="-78"/>
              </a:rPr>
              <a:t>تحلیل آموزشی چیست؟</a:t>
            </a:r>
            <a:endParaRPr lang="en-US" sz="4800" b="0" cap="none" spc="0" dirty="0">
              <a:ln w="0"/>
              <a:solidFill>
                <a:srgbClr val="FFFF00"/>
              </a:solidFill>
              <a:effectLst>
                <a:outerShdw blurRad="38100" dist="25400" dir="5400000" algn="ctr" rotWithShape="0">
                  <a:srgbClr val="6E747A">
                    <a:alpha val="43000"/>
                  </a:srgbClr>
                </a:outerShdw>
              </a:effectLst>
              <a:cs typeface="B Titr" panose="00000700000000000000" pitchFamily="2" charset="-78"/>
            </a:endParaRPr>
          </a:p>
        </p:txBody>
      </p:sp>
      <p:sp>
        <p:nvSpPr>
          <p:cNvPr id="3" name="TextBox 2"/>
          <p:cNvSpPr txBox="1"/>
          <p:nvPr/>
        </p:nvSpPr>
        <p:spPr>
          <a:xfrm>
            <a:off x="10697917" y="2550017"/>
            <a:ext cx="184731" cy="369332"/>
          </a:xfrm>
          <a:prstGeom prst="rect">
            <a:avLst/>
          </a:prstGeom>
          <a:noFill/>
        </p:spPr>
        <p:txBody>
          <a:bodyPr wrap="none" rtlCol="1">
            <a:spAutoFit/>
          </a:bodyPr>
          <a:lstStyle/>
          <a:p>
            <a:endParaRPr lang="fa-IR" dirty="0"/>
          </a:p>
        </p:txBody>
      </p:sp>
      <p:sp>
        <p:nvSpPr>
          <p:cNvPr id="4" name="TextBox 3"/>
          <p:cNvSpPr txBox="1"/>
          <p:nvPr/>
        </p:nvSpPr>
        <p:spPr>
          <a:xfrm>
            <a:off x="4681080" y="932142"/>
            <a:ext cx="6937177" cy="3170099"/>
          </a:xfrm>
          <a:prstGeom prst="rect">
            <a:avLst/>
          </a:prstGeom>
          <a:noFill/>
          <a:ln w="57150" cmpd="thinThick">
            <a:noFill/>
            <a:prstDash val="dash"/>
          </a:ln>
        </p:spPr>
        <p:txBody>
          <a:bodyPr wrap="square" rtlCol="1">
            <a:spAutoFit/>
          </a:bodyPr>
          <a:lstStyle/>
          <a:p>
            <a:pPr algn="just">
              <a:lnSpc>
                <a:spcPct val="200000"/>
              </a:lnSpc>
            </a:pPr>
            <a:r>
              <a:rPr lang="fa-IR" sz="2000" dirty="0" smtClean="0">
                <a:solidFill>
                  <a:schemeClr val="bg1"/>
                </a:solidFill>
                <a:cs typeface="B Titr" panose="00000700000000000000" pitchFamily="2" charset="-78"/>
              </a:rPr>
              <a:t>تحلیل آموزشی فرایندی است که از طریق آن می توان هدف کلی آموزشی را به اهداف کوچکتر</a:t>
            </a:r>
            <a:r>
              <a:rPr lang="en-US" sz="2000" dirty="0" smtClean="0">
                <a:solidFill>
                  <a:schemeClr val="bg1"/>
                </a:solidFill>
                <a:cs typeface="B Titr" panose="00000700000000000000" pitchFamily="2" charset="-78"/>
              </a:rPr>
              <a:t> </a:t>
            </a:r>
            <a:r>
              <a:rPr lang="fa-IR" sz="2000" dirty="0" smtClean="0">
                <a:solidFill>
                  <a:schemeClr val="bg1"/>
                </a:solidFill>
                <a:cs typeface="B Titr" panose="00000700000000000000" pitchFamily="2" charset="-78"/>
              </a:rPr>
              <a:t>(هدف های جزیی و هدف های رفتاری) تقسیم کرد</a:t>
            </a:r>
            <a:r>
              <a:rPr lang="en-US" sz="2000" dirty="0" smtClean="0">
                <a:solidFill>
                  <a:schemeClr val="bg1"/>
                </a:solidFill>
                <a:cs typeface="B Titr" panose="00000700000000000000" pitchFamily="2" charset="-78"/>
              </a:rPr>
              <a:t>.</a:t>
            </a:r>
          </a:p>
          <a:p>
            <a:pPr algn="just">
              <a:lnSpc>
                <a:spcPct val="200000"/>
              </a:lnSpc>
            </a:pPr>
            <a:r>
              <a:rPr lang="fa-IR" sz="2000" dirty="0" smtClean="0">
                <a:solidFill>
                  <a:schemeClr val="bg1"/>
                </a:solidFill>
                <a:cs typeface="B Titr" panose="00000700000000000000" pitchFamily="2" charset="-78"/>
              </a:rPr>
              <a:t>به عبارت دیگر</a:t>
            </a:r>
            <a:r>
              <a:rPr lang="en-US" sz="2000" dirty="0" smtClean="0">
                <a:solidFill>
                  <a:schemeClr val="bg1"/>
                </a:solidFill>
                <a:cs typeface="B Titr" panose="00000700000000000000" pitchFamily="2" charset="-78"/>
              </a:rPr>
              <a:t>:</a:t>
            </a:r>
            <a:r>
              <a:rPr lang="fa-IR" sz="2000" dirty="0" smtClean="0">
                <a:solidFill>
                  <a:schemeClr val="bg1"/>
                </a:solidFill>
                <a:cs typeface="B Titr" panose="00000700000000000000" pitchFamily="2" charset="-78"/>
              </a:rPr>
              <a:t> تحلیل آموزشی فرایندی است که از طریق آن هدف نهایی آموزشی به وظایف یا اعمالی که شاگرد باید انجام دهد یا </a:t>
            </a:r>
            <a:r>
              <a:rPr lang="en-US" sz="2000" dirty="0" smtClean="0">
                <a:solidFill>
                  <a:schemeClr val="bg1"/>
                </a:solidFill>
                <a:cs typeface="B Titr" panose="00000700000000000000" pitchFamily="2" charset="-78"/>
              </a:rPr>
              <a:t> </a:t>
            </a:r>
            <a:r>
              <a:rPr lang="fa-IR" sz="2000" dirty="0" smtClean="0">
                <a:solidFill>
                  <a:schemeClr val="bg1"/>
                </a:solidFill>
                <a:cs typeface="B Titr" panose="00000700000000000000" pitchFamily="2" charset="-78"/>
              </a:rPr>
              <a:t>معلومات و</a:t>
            </a:r>
            <a:r>
              <a:rPr lang="en-US" sz="2000" dirty="0" smtClean="0">
                <a:solidFill>
                  <a:schemeClr val="bg1"/>
                </a:solidFill>
                <a:cs typeface="B Titr" panose="00000700000000000000" pitchFamily="2" charset="-78"/>
              </a:rPr>
              <a:t> </a:t>
            </a:r>
            <a:r>
              <a:rPr lang="fa-IR" sz="2000" dirty="0" smtClean="0">
                <a:solidFill>
                  <a:schemeClr val="bg1"/>
                </a:solidFill>
                <a:cs typeface="B Titr" panose="00000700000000000000" pitchFamily="2" charset="-78"/>
              </a:rPr>
              <a:t>مهارتهایی که پس از اجرای آموزش باید کسب کند، تقسیم می شود. </a:t>
            </a:r>
            <a:endParaRPr lang="fa-IR" sz="2000" dirty="0">
              <a:solidFill>
                <a:schemeClr val="bg1"/>
              </a:solidFill>
              <a:cs typeface="B Titr" panose="00000700000000000000" pitchFamily="2" charset="-78"/>
            </a:endParaRPr>
          </a:p>
        </p:txBody>
      </p:sp>
    </p:spTree>
    <p:extLst>
      <p:ext uri="{BB962C8B-B14F-4D97-AF65-F5344CB8AC3E}">
        <p14:creationId xmlns:p14="http://schemas.microsoft.com/office/powerpoint/2010/main" val="189688468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305" y="1267324"/>
            <a:ext cx="10846239" cy="584775"/>
          </a:xfrm>
          <a:prstGeom prst="rect">
            <a:avLst/>
          </a:prstGeom>
          <a:noFill/>
        </p:spPr>
        <p:txBody>
          <a:bodyPr wrap="none" lIns="91440" tIns="45720" rIns="91440" bIns="45720">
            <a:spAutoFit/>
          </a:bodyPr>
          <a:lstStyle/>
          <a:p>
            <a:pPr algn="ctr"/>
            <a:r>
              <a:rPr lang="fa-IR" sz="3200" b="0" cap="none" spc="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اجرای دقیق فرایند تحلیل آموزشی مستلزم گذرانیدن مرحله های زیر است:</a:t>
            </a:r>
            <a:endParaRPr lang="en-US" sz="32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sp>
        <p:nvSpPr>
          <p:cNvPr id="5" name="TextBox 4"/>
          <p:cNvSpPr txBox="1"/>
          <p:nvPr/>
        </p:nvSpPr>
        <p:spPr>
          <a:xfrm>
            <a:off x="3794682" y="2240923"/>
            <a:ext cx="7474332" cy="3929281"/>
          </a:xfrm>
          <a:prstGeom prst="rect">
            <a:avLst/>
          </a:prstGeom>
          <a:noFill/>
        </p:spPr>
        <p:txBody>
          <a:bodyPr wrap="square" rtlCol="1">
            <a:spAutoFit/>
          </a:bodyPr>
          <a:lstStyle/>
          <a:p>
            <a:pPr>
              <a:lnSpc>
                <a:spcPct val="200000"/>
              </a:lnSpc>
              <a:spcAft>
                <a:spcPts val="800"/>
              </a:spcAft>
            </a:pPr>
            <a:r>
              <a:rPr lang="fa-IR" dirty="0" smtClean="0">
                <a:latin typeface="Calibri" panose="020F0502020204030204" pitchFamily="34" charset="0"/>
                <a:ea typeface="Calibri" panose="020F0502020204030204" pitchFamily="34" charset="0"/>
                <a:cs typeface="B Titr" panose="00000700000000000000" pitchFamily="2" charset="-78"/>
              </a:rPr>
              <a:t>1- </a:t>
            </a:r>
            <a:r>
              <a:rPr lang="fa-IR" dirty="0">
                <a:latin typeface="Calibri" panose="020F0502020204030204" pitchFamily="34" charset="0"/>
                <a:ea typeface="Calibri" panose="020F0502020204030204" pitchFamily="34" charset="0"/>
                <a:cs typeface="B Titr" panose="00000700000000000000" pitchFamily="2" charset="-78"/>
              </a:rPr>
              <a:t>تبدیل هدف کلی ( هدف نهایی آموزشی ) به اهداف جزئی ( اهداف مرحله ای آموزشی )</a:t>
            </a:r>
            <a:endParaRPr lang="en-US" dirty="0" smtClean="0">
              <a:effectLst/>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fa-IR" dirty="0">
                <a:latin typeface="Calibri" panose="020F0502020204030204" pitchFamily="34" charset="0"/>
                <a:ea typeface="Calibri" panose="020F0502020204030204" pitchFamily="34" charset="0"/>
                <a:cs typeface="B Titr" panose="00000700000000000000" pitchFamily="2" charset="-78"/>
              </a:rPr>
              <a:t>2- تبدیل هدف جزئی ( هدف مرحله ای آموزشی ) به اهداف رفتاری ( هدف های اجرائی )</a:t>
            </a:r>
            <a:endParaRPr lang="en-US" dirty="0" smtClean="0">
              <a:effectLst/>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fa-IR" dirty="0">
                <a:latin typeface="Calibri" panose="020F0502020204030204" pitchFamily="34" charset="0"/>
                <a:ea typeface="Calibri" panose="020F0502020204030204" pitchFamily="34" charset="0"/>
                <a:cs typeface="B Titr" panose="00000700000000000000" pitchFamily="2" charset="-78"/>
              </a:rPr>
              <a:t>3- تعیین نوع ارتباط بین هدف های کلی و جزئی</a:t>
            </a:r>
            <a:endParaRPr lang="en-US" dirty="0" smtClean="0">
              <a:effectLst/>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fa-IR" dirty="0">
                <a:latin typeface="Calibri" panose="020F0502020204030204" pitchFamily="34" charset="0"/>
                <a:ea typeface="Calibri" panose="020F0502020204030204" pitchFamily="34" charset="0"/>
                <a:cs typeface="B Titr" panose="00000700000000000000" pitchFamily="2" charset="-78"/>
              </a:rPr>
              <a:t>4- تعیین رفتار ورودی</a:t>
            </a:r>
            <a:endParaRPr lang="en-US" dirty="0" smtClean="0">
              <a:effectLst/>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fa-IR" dirty="0">
                <a:latin typeface="Calibri" panose="020F0502020204030204" pitchFamily="34" charset="0"/>
                <a:ea typeface="Calibri" panose="020F0502020204030204" pitchFamily="34" charset="0"/>
                <a:cs typeface="B Titr" panose="00000700000000000000" pitchFamily="2" charset="-78"/>
              </a:rPr>
              <a:t>5- ارزشیابی تشخیص</a:t>
            </a:r>
            <a:endParaRPr lang="en-US" dirty="0" smtClean="0">
              <a:effectLst/>
              <a:latin typeface="Calibri" panose="020F0502020204030204" pitchFamily="34" charset="0"/>
              <a:ea typeface="Calibri" panose="020F0502020204030204" pitchFamily="34" charset="0"/>
              <a:cs typeface="B Titr" panose="00000700000000000000" pitchFamily="2" charset="-78"/>
            </a:endParaRPr>
          </a:p>
          <a:p>
            <a:pPr>
              <a:lnSpc>
                <a:spcPct val="200000"/>
              </a:lnSpc>
            </a:pPr>
            <a:r>
              <a:rPr lang="fa-IR" dirty="0">
                <a:latin typeface="Calibri" panose="020F0502020204030204" pitchFamily="34" charset="0"/>
                <a:ea typeface="Calibri" panose="020F0502020204030204" pitchFamily="34" charset="0"/>
                <a:cs typeface="B Titr" panose="00000700000000000000" pitchFamily="2" charset="-78"/>
              </a:rPr>
              <a:t>6- تعیین نخستین گام آموزشی</a:t>
            </a:r>
            <a:endParaRPr lang="fa-IR" dirty="0">
              <a:cs typeface="B Titr" panose="00000700000000000000" pitchFamily="2" charset="-78"/>
            </a:endParaRPr>
          </a:p>
        </p:txBody>
      </p:sp>
      <p:graphicFrame>
        <p:nvGraphicFramePr>
          <p:cNvPr id="19" name="Diagram 18"/>
          <p:cNvGraphicFramePr/>
          <p:nvPr>
            <p:extLst>
              <p:ext uri="{D42A27DB-BD31-4B8C-83A1-F6EECF244321}">
                <p14:modId xmlns:p14="http://schemas.microsoft.com/office/powerpoint/2010/main" val="3300227858"/>
              </p:ext>
            </p:extLst>
          </p:nvPr>
        </p:nvGraphicFramePr>
        <p:xfrm>
          <a:off x="752140" y="2975020"/>
          <a:ext cx="4584879" cy="2170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26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1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6085" y="765048"/>
            <a:ext cx="5178021" cy="830997"/>
          </a:xfrm>
          <a:prstGeom prst="rect">
            <a:avLst/>
          </a:prstGeom>
          <a:noFill/>
        </p:spPr>
        <p:txBody>
          <a:bodyPr wrap="none" lIns="91440" tIns="45720" rIns="91440" bIns="45720">
            <a:spAutoFit/>
          </a:bodyPr>
          <a:lstStyle/>
          <a:p>
            <a:pPr algn="ctr"/>
            <a:r>
              <a:rPr lang="fa-IR" sz="4800" b="0" cap="none" spc="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هدف های کلی آموزش</a:t>
            </a:r>
            <a:endParaRPr lang="en-US" sz="48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sp>
        <p:nvSpPr>
          <p:cNvPr id="4" name="TextBox 3"/>
          <p:cNvSpPr txBox="1"/>
          <p:nvPr/>
        </p:nvSpPr>
        <p:spPr>
          <a:xfrm>
            <a:off x="5215944" y="2073499"/>
            <a:ext cx="6439436" cy="4524315"/>
          </a:xfrm>
          <a:prstGeom prst="rect">
            <a:avLst/>
          </a:prstGeom>
          <a:ln w="76200"/>
          <a:scene3d>
            <a:camera prst="perspectiveAbove"/>
            <a:lightRig rig="threePt" dir="t"/>
          </a:scene3d>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2400" dirty="0" smtClean="0">
                <a:cs typeface="B Titr" panose="00000700000000000000" pitchFamily="2" charset="-78"/>
              </a:rPr>
              <a:t>هدف های آموزشی مقاصدی هستند که مبین تغییر مورد نظر در رفتار دانش</a:t>
            </a:r>
            <a:r>
              <a:rPr lang="en-US" sz="2400" dirty="0" smtClean="0">
                <a:cs typeface="B Titr" panose="00000700000000000000" pitchFamily="2" charset="-78"/>
              </a:rPr>
              <a:t> </a:t>
            </a:r>
            <a:r>
              <a:rPr lang="fa-IR" sz="2400" dirty="0" smtClean="0">
                <a:cs typeface="B Titr" panose="00000700000000000000" pitchFamily="2" charset="-78"/>
              </a:rPr>
              <a:t>آموزان است.</a:t>
            </a:r>
          </a:p>
          <a:p>
            <a:pPr algn="ctr"/>
            <a:r>
              <a:rPr lang="fa-IR" sz="2400" dirty="0" smtClean="0">
                <a:solidFill>
                  <a:schemeClr val="accent1">
                    <a:lumMod val="75000"/>
                  </a:schemeClr>
                </a:solidFill>
                <a:cs typeface="B Titr" panose="00000700000000000000" pitchFamily="2" charset="-78"/>
              </a:rPr>
              <a:t>ویژگی هدف های کلی: مبهم، صرف زمان زیاد، به آسانی قابل وصول نیستند و تلاش نیاز دارند. </a:t>
            </a:r>
          </a:p>
          <a:p>
            <a:pPr algn="ctr"/>
            <a:r>
              <a:rPr lang="fa-IR" sz="2400" dirty="0" smtClean="0">
                <a:solidFill>
                  <a:schemeClr val="accent1">
                    <a:lumMod val="75000"/>
                  </a:schemeClr>
                </a:solidFill>
                <a:cs typeface="B Titr" panose="00000700000000000000" pitchFamily="2" charset="-78"/>
              </a:rPr>
              <a:t>هدف کلی جهت حرکت را مشخص می کند.</a:t>
            </a:r>
          </a:p>
          <a:p>
            <a:pPr algn="ctr"/>
            <a:endParaRPr lang="fa-IR" sz="2400" dirty="0" smtClean="0">
              <a:cs typeface="B Titr" panose="00000700000000000000" pitchFamily="2" charset="-78"/>
            </a:endParaRPr>
          </a:p>
          <a:p>
            <a:pPr algn="ctr"/>
            <a:r>
              <a:rPr lang="fa-IR" sz="2400" dirty="0" smtClean="0">
                <a:cs typeface="B Titr" panose="00000700000000000000" pitchFamily="2" charset="-78"/>
              </a:rPr>
              <a:t>مثال:</a:t>
            </a:r>
            <a:endParaRPr lang="en-US" sz="2400" dirty="0" smtClean="0">
              <a:cs typeface="B Titr" panose="00000700000000000000" pitchFamily="2" charset="-78"/>
            </a:endParaRPr>
          </a:p>
          <a:p>
            <a:pPr algn="ctr"/>
            <a:r>
              <a:rPr lang="fa-IR" sz="2400" dirty="0" smtClean="0">
                <a:cs typeface="B Titr" panose="00000700000000000000" pitchFamily="2" charset="-78"/>
              </a:rPr>
              <a:t>آموزش و پرورش باید توانایی</a:t>
            </a:r>
            <a:r>
              <a:rPr lang="en-US" sz="2400" dirty="0" smtClean="0">
                <a:cs typeface="B Titr" panose="00000700000000000000" pitchFamily="2" charset="-78"/>
              </a:rPr>
              <a:t> </a:t>
            </a:r>
            <a:r>
              <a:rPr lang="fa-IR" sz="2400" dirty="0" smtClean="0">
                <a:cs typeface="B Titr" panose="00000700000000000000" pitchFamily="2" charset="-78"/>
              </a:rPr>
              <a:t>های ذهنی شاگردان را بپروراند.</a:t>
            </a:r>
          </a:p>
          <a:p>
            <a:pPr algn="ctr"/>
            <a:endParaRPr lang="fa-IR" sz="2400" dirty="0" smtClean="0">
              <a:cs typeface="B Titr" panose="00000700000000000000" pitchFamily="2" charset="-78"/>
            </a:endParaRPr>
          </a:p>
          <a:p>
            <a:pPr algn="ctr"/>
            <a:r>
              <a:rPr lang="fa-IR" sz="2400" dirty="0" smtClean="0">
                <a:cs typeface="B Titr" panose="00000700000000000000" pitchFamily="2" charset="-78"/>
              </a:rPr>
              <a:t>از دانشجو انتظار داریم که در پایان درس با سود و زیان آشنا شود.</a:t>
            </a:r>
            <a:r>
              <a:rPr lang="en-US" sz="2400" dirty="0" smtClean="0">
                <a:cs typeface="B Titr" panose="00000700000000000000" pitchFamily="2" charset="-78"/>
              </a:rPr>
              <a:t> </a:t>
            </a:r>
            <a:r>
              <a:rPr lang="fa-IR" sz="2400" dirty="0" smtClean="0">
                <a:cs typeface="B Titr" panose="00000700000000000000" pitchFamily="2" charset="-78"/>
              </a:rPr>
              <a:t>(هدف کلی درس)</a:t>
            </a:r>
            <a:endParaRPr lang="fa-IR" sz="2400" dirty="0">
              <a:cs typeface="B Titr" panose="00000700000000000000" pitchFamily="2" charset="-78"/>
            </a:endParaRPr>
          </a:p>
        </p:txBody>
      </p:sp>
      <p:graphicFrame>
        <p:nvGraphicFramePr>
          <p:cNvPr id="5" name="Diagram 4"/>
          <p:cNvGraphicFramePr/>
          <p:nvPr>
            <p:extLst>
              <p:ext uri="{D42A27DB-BD31-4B8C-83A1-F6EECF244321}">
                <p14:modId xmlns:p14="http://schemas.microsoft.com/office/powerpoint/2010/main" val="640088274"/>
              </p:ext>
            </p:extLst>
          </p:nvPr>
        </p:nvGraphicFramePr>
        <p:xfrm>
          <a:off x="1" y="2129376"/>
          <a:ext cx="5512158" cy="3802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619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4304859" y="996868"/>
            <a:ext cx="4509568" cy="830997"/>
          </a:xfrm>
          <a:prstGeom prst="rect">
            <a:avLst/>
          </a:prstGeom>
          <a:noFill/>
        </p:spPr>
        <p:txBody>
          <a:bodyPr wrap="none" lIns="91440" tIns="45720" rIns="91440" bIns="45720">
            <a:spAutoFit/>
          </a:bodyPr>
          <a:lstStyle/>
          <a:p>
            <a:pPr algn="ctr"/>
            <a:r>
              <a:rPr lang="fa-IR" sz="480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مشکلات اهداف کلی</a:t>
            </a:r>
            <a:endParaRPr lang="en-US" sz="48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graphicFrame>
        <p:nvGraphicFramePr>
          <p:cNvPr id="3" name="Diagram 2"/>
          <p:cNvGraphicFramePr/>
          <p:nvPr>
            <p:extLst>
              <p:ext uri="{D42A27DB-BD31-4B8C-83A1-F6EECF244321}">
                <p14:modId xmlns:p14="http://schemas.microsoft.com/office/powerpoint/2010/main" val="3819790016"/>
              </p:ext>
            </p:extLst>
          </p:nvPr>
        </p:nvGraphicFramePr>
        <p:xfrm>
          <a:off x="2730320" y="2459864"/>
          <a:ext cx="7429679" cy="379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0042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575540" y="971108"/>
            <a:ext cx="7569701" cy="769441"/>
          </a:xfrm>
          <a:prstGeom prst="rect">
            <a:avLst/>
          </a:prstGeom>
          <a:noFill/>
        </p:spPr>
        <p:txBody>
          <a:bodyPr wrap="none" lIns="91440" tIns="45720" rIns="91440" bIns="45720">
            <a:spAutoFit/>
          </a:bodyPr>
          <a:lstStyle/>
          <a:p>
            <a:pPr algn="ctr"/>
            <a:r>
              <a:rPr lang="fa-IR" sz="4400" b="0" cap="none" spc="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هدف های جزیی (مرحله ای آموزش)</a:t>
            </a:r>
            <a:endParaRPr lang="en-US" sz="44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graphicFrame>
        <p:nvGraphicFramePr>
          <p:cNvPr id="4" name="Diagram 3"/>
          <p:cNvGraphicFramePr/>
          <p:nvPr>
            <p:extLst>
              <p:ext uri="{D42A27DB-BD31-4B8C-83A1-F6EECF244321}">
                <p14:modId xmlns:p14="http://schemas.microsoft.com/office/powerpoint/2010/main" val="969327544"/>
              </p:ext>
            </p:extLst>
          </p:nvPr>
        </p:nvGraphicFramePr>
        <p:xfrm>
          <a:off x="2817611" y="2794715"/>
          <a:ext cx="6751392" cy="3747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496995" y="3678996"/>
            <a:ext cx="1293945" cy="369332"/>
          </a:xfrm>
          <a:prstGeom prst="rect">
            <a:avLst/>
          </a:prstGeom>
          <a:noFill/>
        </p:spPr>
        <p:txBody>
          <a:bodyPr wrap="none" rtlCol="1">
            <a:spAutoFit/>
          </a:bodyPr>
          <a:lstStyle/>
          <a:p>
            <a:r>
              <a:rPr lang="fa-IR" dirty="0" smtClean="0">
                <a:cs typeface="B Titr" panose="00000700000000000000" pitchFamily="2" charset="-78"/>
              </a:rPr>
              <a:t>جامعیت بیشتر</a:t>
            </a:r>
            <a:endParaRPr lang="fa-IR" dirty="0">
              <a:cs typeface="B Titr" panose="00000700000000000000" pitchFamily="2" charset="-78"/>
            </a:endParaRPr>
          </a:p>
        </p:txBody>
      </p:sp>
      <p:sp>
        <p:nvSpPr>
          <p:cNvPr id="6" name="TextBox 5"/>
          <p:cNvSpPr txBox="1"/>
          <p:nvPr/>
        </p:nvSpPr>
        <p:spPr>
          <a:xfrm>
            <a:off x="7429343" y="3678996"/>
            <a:ext cx="1920719" cy="369332"/>
          </a:xfrm>
          <a:prstGeom prst="rect">
            <a:avLst/>
          </a:prstGeom>
          <a:noFill/>
        </p:spPr>
        <p:txBody>
          <a:bodyPr wrap="none" rtlCol="1">
            <a:spAutoFit/>
          </a:bodyPr>
          <a:lstStyle/>
          <a:p>
            <a:r>
              <a:rPr lang="fa-IR" dirty="0" smtClean="0">
                <a:cs typeface="B Titr" panose="00000700000000000000" pitchFamily="2" charset="-78"/>
              </a:rPr>
              <a:t>محدودتر و مشخص تر</a:t>
            </a:r>
            <a:endParaRPr lang="fa-IR" dirty="0">
              <a:cs typeface="B Titr" panose="00000700000000000000" pitchFamily="2" charset="-78"/>
            </a:endParaRPr>
          </a:p>
        </p:txBody>
      </p:sp>
    </p:spTree>
    <p:extLst>
      <p:ext uri="{BB962C8B-B14F-4D97-AF65-F5344CB8AC3E}">
        <p14:creationId xmlns:p14="http://schemas.microsoft.com/office/powerpoint/2010/main" val="765983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94755591"/>
              </p:ext>
            </p:extLst>
          </p:nvPr>
        </p:nvGraphicFramePr>
        <p:xfrm>
          <a:off x="2750069" y="2279561"/>
          <a:ext cx="7215031" cy="3485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104333" y="1228687"/>
            <a:ext cx="6215163" cy="769441"/>
          </a:xfrm>
          <a:prstGeom prst="rect">
            <a:avLst/>
          </a:prstGeom>
          <a:noFill/>
        </p:spPr>
        <p:txBody>
          <a:bodyPr wrap="none" lIns="91440" tIns="45720" rIns="91440" bIns="45720">
            <a:spAutoFit/>
          </a:bodyPr>
          <a:lstStyle/>
          <a:p>
            <a:pPr algn="ctr"/>
            <a:r>
              <a:rPr lang="fa-IR" sz="440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هدف جزیی در نقش هدف کلی</a:t>
            </a:r>
            <a:endParaRPr lang="en-US" sz="4400" b="0"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spTree>
    <p:extLst>
      <p:ext uri="{BB962C8B-B14F-4D97-AF65-F5344CB8AC3E}">
        <p14:creationId xmlns:p14="http://schemas.microsoft.com/office/powerpoint/2010/main" val="383949219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6925" y="1267324"/>
            <a:ext cx="6009979" cy="769441"/>
          </a:xfrm>
          <a:prstGeom prst="rect">
            <a:avLst/>
          </a:prstGeom>
          <a:noFill/>
        </p:spPr>
        <p:txBody>
          <a:bodyPr wrap="none" lIns="91440" tIns="45720" rIns="91440" bIns="45720">
            <a:spAutoFit/>
          </a:bodyPr>
          <a:lstStyle/>
          <a:p>
            <a:pPr algn="ctr"/>
            <a:r>
              <a:rPr lang="fa-IR" sz="4400" b="1" cap="none" spc="0" dirty="0" smtClean="0">
                <a:ln w="0"/>
                <a:solidFill>
                  <a:schemeClr val="accent1"/>
                </a:solidFill>
                <a:effectLst>
                  <a:outerShdw blurRad="38100" dist="25400" dir="5400000" algn="ctr" rotWithShape="0">
                    <a:srgbClr val="6E747A">
                      <a:alpha val="43000"/>
                    </a:srgbClr>
                  </a:outerShdw>
                </a:effectLst>
                <a:cs typeface="B Titr" panose="00000700000000000000" pitchFamily="2" charset="-78"/>
              </a:rPr>
              <a:t>هدف های رفتاری (اجرایی) :</a:t>
            </a:r>
            <a:endParaRPr lang="en-US" sz="4400" b="1" cap="none" spc="0" dirty="0">
              <a:ln w="0"/>
              <a:solidFill>
                <a:schemeClr val="accent1"/>
              </a:solidFill>
              <a:effectLst>
                <a:outerShdw blurRad="38100" dist="25400" dir="5400000" algn="ctr" rotWithShape="0">
                  <a:srgbClr val="6E747A">
                    <a:alpha val="43000"/>
                  </a:srgbClr>
                </a:outerShdw>
              </a:effectLst>
              <a:cs typeface="B Titr" panose="00000700000000000000" pitchFamily="2" charset="-78"/>
            </a:endParaRPr>
          </a:p>
        </p:txBody>
      </p:sp>
      <p:sp>
        <p:nvSpPr>
          <p:cNvPr id="3" name="TextBox 2"/>
          <p:cNvSpPr txBox="1"/>
          <p:nvPr/>
        </p:nvSpPr>
        <p:spPr>
          <a:xfrm>
            <a:off x="1610436" y="2727334"/>
            <a:ext cx="8986270" cy="3046988"/>
          </a:xfrm>
          <a:prstGeom prst="rect">
            <a:avLst/>
          </a:prstGeom>
          <a:scene3d>
            <a:camera prst="perspectiveLeft"/>
            <a:lightRig rig="threePt" dir="t"/>
          </a:scene3d>
          <a:sp3d>
            <a:bevelT w="50800" h="25400" prst="angle"/>
          </a:sp3d>
        </p:spPr>
        <p:style>
          <a:lnRef idx="0">
            <a:schemeClr val="dk1"/>
          </a:lnRef>
          <a:fillRef idx="3">
            <a:schemeClr val="dk1"/>
          </a:fillRef>
          <a:effectRef idx="3">
            <a:schemeClr val="dk1"/>
          </a:effectRef>
          <a:fontRef idx="minor">
            <a:schemeClr val="lt1"/>
          </a:fontRef>
        </p:style>
        <p:txBody>
          <a:bodyPr wrap="square" rtlCol="1">
            <a:spAutoFit/>
          </a:bodyPr>
          <a:lstStyle/>
          <a:p>
            <a:pPr algn="ctr">
              <a:lnSpc>
                <a:spcPct val="200000"/>
              </a:lnSpc>
            </a:pPr>
            <a:r>
              <a:rPr lang="fa-IR" sz="2400" b="1" dirty="0" smtClean="0">
                <a:cs typeface="B Titr" panose="00000700000000000000" pitchFamily="2" charset="-78"/>
              </a:rPr>
              <a:t>هدف های رفتاری یا هدف های اجرایی به آن دسته از هدف ها گفته می شود که نوع رفتار و قابلیت هایی را که انتظار داریم شاگرد پس از یادگیری مطلبی خاص به آنها برسد ، مشخص کند . هدف های رفتاری چون بر رفتار نهایی تاکید می کند، معیار خوبی برای مشاهده و اندازه گیری میزان یادگیری شاگردان خواهد بود.</a:t>
            </a:r>
            <a:endParaRPr lang="fa-IR" sz="2400" b="1" dirty="0">
              <a:cs typeface="B Titr" panose="00000700000000000000" pitchFamily="2" charset="-78"/>
            </a:endParaRPr>
          </a:p>
        </p:txBody>
      </p:sp>
    </p:spTree>
    <p:extLst>
      <p:ext uri="{BB962C8B-B14F-4D97-AF65-F5344CB8AC3E}">
        <p14:creationId xmlns:p14="http://schemas.microsoft.com/office/powerpoint/2010/main" val="24724031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734</TotalTime>
  <Words>1071</Words>
  <Application>Microsoft Office PowerPoint</Application>
  <PresentationFormat>Widescreen</PresentationFormat>
  <Paragraphs>122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 Titr</vt:lpstr>
      <vt:lpstr>Calibri</vt:lpstr>
      <vt:lpstr>Century Gothic</vt:lpstr>
      <vt:lpstr>Times New Roman</vt:lpstr>
      <vt:lpstr>Wingdings</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41</cp:revision>
  <dcterms:created xsi:type="dcterms:W3CDTF">2016-12-23T06:37:05Z</dcterms:created>
  <dcterms:modified xsi:type="dcterms:W3CDTF">2017-01-13T18:22:56Z</dcterms:modified>
</cp:coreProperties>
</file>