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7" r:id="rId1"/>
  </p:sldMasterIdLst>
  <p:notesMasterIdLst>
    <p:notesMasterId r:id="rId42"/>
  </p:notesMasterIdLst>
  <p:sldIdLst>
    <p:sldId id="259" r:id="rId2"/>
    <p:sldId id="276" r:id="rId3"/>
    <p:sldId id="256" r:id="rId4"/>
    <p:sldId id="257" r:id="rId5"/>
    <p:sldId id="260" r:id="rId6"/>
    <p:sldId id="261" r:id="rId7"/>
    <p:sldId id="262" r:id="rId8"/>
    <p:sldId id="264" r:id="rId9"/>
    <p:sldId id="265" r:id="rId10"/>
    <p:sldId id="267" r:id="rId11"/>
    <p:sldId id="268" r:id="rId12"/>
    <p:sldId id="279" r:id="rId13"/>
    <p:sldId id="280" r:id="rId14"/>
    <p:sldId id="281" r:id="rId15"/>
    <p:sldId id="282" r:id="rId16"/>
    <p:sldId id="283" r:id="rId17"/>
    <p:sldId id="269" r:id="rId18"/>
    <p:sldId id="285" r:id="rId19"/>
    <p:sldId id="286" r:id="rId20"/>
    <p:sldId id="287" r:id="rId21"/>
    <p:sldId id="270" r:id="rId22"/>
    <p:sldId id="288" r:id="rId23"/>
    <p:sldId id="277" r:id="rId24"/>
    <p:sldId id="289" r:id="rId25"/>
    <p:sldId id="290" r:id="rId26"/>
    <p:sldId id="291" r:id="rId27"/>
    <p:sldId id="300" r:id="rId28"/>
    <p:sldId id="293" r:id="rId29"/>
    <p:sldId id="294" r:id="rId30"/>
    <p:sldId id="295" r:id="rId31"/>
    <p:sldId id="296" r:id="rId32"/>
    <p:sldId id="297" r:id="rId33"/>
    <p:sldId id="298" r:id="rId34"/>
    <p:sldId id="301" r:id="rId35"/>
    <p:sldId id="271" r:id="rId36"/>
    <p:sldId id="272" r:id="rId37"/>
    <p:sldId id="273" r:id="rId38"/>
    <p:sldId id="299" r:id="rId39"/>
    <p:sldId id="275" r:id="rId40"/>
    <p:sldId id="27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91" autoAdjust="0"/>
    <p:restoredTop sz="82944" autoAdjust="0"/>
  </p:normalViewPr>
  <p:slideViewPr>
    <p:cSldViewPr>
      <p:cViewPr varScale="1">
        <p:scale>
          <a:sx n="60" d="100"/>
          <a:sy n="60" d="100"/>
        </p:scale>
        <p:origin x="-17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A13D1-F548-45CC-8CED-EFDA7E3683A7}" type="doc">
      <dgm:prSet loTypeId="urn:microsoft.com/office/officeart/2005/8/layout/chevron2" loCatId="process" qsTypeId="urn:microsoft.com/office/officeart/2005/8/quickstyle/3d1" qsCatId="3D" csTypeId="urn:microsoft.com/office/officeart/2005/8/colors/colorful1#2" csCatId="colorful" phldr="1"/>
      <dgm:spPr/>
      <dgm:t>
        <a:bodyPr/>
        <a:lstStyle/>
        <a:p>
          <a:endParaRPr lang="en-US"/>
        </a:p>
      </dgm:t>
    </dgm:pt>
    <dgm:pt modelId="{B7F2FE2A-8DD1-4C73-9EEF-21898B8DFCEA}">
      <dgm:prSet phldrT="[Text]"/>
      <dgm:spPr/>
      <dgm:t>
        <a:bodyPr/>
        <a:lstStyle/>
        <a:p>
          <a:pPr algn="ctr"/>
          <a:r>
            <a:rPr lang="fa-IR" dirty="0" smtClean="0"/>
            <a:t>1</a:t>
          </a:r>
          <a:endParaRPr lang="en-US" dirty="0"/>
        </a:p>
      </dgm:t>
    </dgm:pt>
    <dgm:pt modelId="{073EE714-4914-4ED4-B6CE-AFF5DBC7DC25}" type="parTrans" cxnId="{DA52DD29-2DD8-49D2-90EC-CA9B077FB57F}">
      <dgm:prSet/>
      <dgm:spPr/>
      <dgm:t>
        <a:bodyPr/>
        <a:lstStyle/>
        <a:p>
          <a:endParaRPr lang="en-US"/>
        </a:p>
      </dgm:t>
    </dgm:pt>
    <dgm:pt modelId="{E40632F0-3E24-4B8B-B152-74B49D6B69B5}" type="sibTrans" cxnId="{DA52DD29-2DD8-49D2-90EC-CA9B077FB57F}">
      <dgm:prSet/>
      <dgm:spPr/>
      <dgm:t>
        <a:bodyPr/>
        <a:lstStyle/>
        <a:p>
          <a:endParaRPr lang="en-US"/>
        </a:p>
      </dgm:t>
    </dgm:pt>
    <dgm:pt modelId="{BB9270EF-0444-4AF8-AC08-090B6ED53F1A}">
      <dgm:prSet phldrT="[Text]" custT="1"/>
      <dgm:spPr/>
      <dgm:t>
        <a:bodyPr/>
        <a:lstStyle/>
        <a:p>
          <a:r>
            <a:rPr lang="fa-IR" sz="1600" dirty="0" smtClean="0"/>
            <a:t>4</a:t>
          </a:r>
          <a:endParaRPr lang="en-US" sz="1600" dirty="0"/>
        </a:p>
      </dgm:t>
    </dgm:pt>
    <dgm:pt modelId="{125A2AC1-1C7B-4A5F-9796-F0943792BCF6}" type="parTrans" cxnId="{5C70A6F6-2C32-4CED-8ECE-32FB40657936}">
      <dgm:prSet/>
      <dgm:spPr/>
      <dgm:t>
        <a:bodyPr/>
        <a:lstStyle/>
        <a:p>
          <a:endParaRPr lang="en-US"/>
        </a:p>
      </dgm:t>
    </dgm:pt>
    <dgm:pt modelId="{60BC2FED-9492-4E91-9F0E-D526FD0E4CAD}" type="sibTrans" cxnId="{5C70A6F6-2C32-4CED-8ECE-32FB40657936}">
      <dgm:prSet/>
      <dgm:spPr/>
      <dgm:t>
        <a:bodyPr/>
        <a:lstStyle/>
        <a:p>
          <a:endParaRPr lang="en-US"/>
        </a:p>
      </dgm:t>
    </dgm:pt>
    <dgm:pt modelId="{A5384FF0-9421-487E-B1ED-F24616A54798}">
      <dgm:prSet phldrT="[Text]" custT="1"/>
      <dgm:spPr/>
      <dgm:t>
        <a:bodyPr/>
        <a:lstStyle/>
        <a:p>
          <a:pPr algn="r"/>
          <a:r>
            <a:rPr lang="fa-IR" sz="2000" b="1" dirty="0" smtClean="0">
              <a:cs typeface="B Zar" panose="00000400000000000000" pitchFamily="2" charset="-78"/>
            </a:rPr>
            <a:t>هدف تربیتی باید با اوضاع و احوال محیط شخص موافق باشد تا حصول آن میسر شود.</a:t>
          </a:r>
          <a:endParaRPr lang="en-US" sz="1600" dirty="0"/>
        </a:p>
      </dgm:t>
    </dgm:pt>
    <dgm:pt modelId="{08AC6301-C1E7-48B4-B6C0-377848E4484D}" type="parTrans" cxnId="{A9DB6DFB-62D8-45C9-861C-7723757A18AA}">
      <dgm:prSet/>
      <dgm:spPr/>
      <dgm:t>
        <a:bodyPr/>
        <a:lstStyle/>
        <a:p>
          <a:endParaRPr lang="en-US"/>
        </a:p>
      </dgm:t>
    </dgm:pt>
    <dgm:pt modelId="{28740B21-42D7-423D-8E9A-A216F9F8436F}" type="sibTrans" cxnId="{A9DB6DFB-62D8-45C9-861C-7723757A18AA}">
      <dgm:prSet/>
      <dgm:spPr/>
      <dgm:t>
        <a:bodyPr/>
        <a:lstStyle/>
        <a:p>
          <a:endParaRPr lang="en-US"/>
        </a:p>
      </dgm:t>
    </dgm:pt>
    <dgm:pt modelId="{841532B9-6926-41EE-ACDC-643C28C200F0}">
      <dgm:prSet phldrT="[Text]"/>
      <dgm:spPr/>
      <dgm:t>
        <a:bodyPr/>
        <a:lstStyle/>
        <a:p>
          <a:r>
            <a:rPr lang="fa-IR" dirty="0" smtClean="0"/>
            <a:t>5</a:t>
          </a:r>
          <a:endParaRPr lang="en-US" dirty="0"/>
        </a:p>
      </dgm:t>
    </dgm:pt>
    <dgm:pt modelId="{18A9B194-81DF-4A3A-89CE-593939B170D6}" type="parTrans" cxnId="{BED31620-BDFF-44D0-AC83-2949D8553D2B}">
      <dgm:prSet/>
      <dgm:spPr/>
      <dgm:t>
        <a:bodyPr/>
        <a:lstStyle/>
        <a:p>
          <a:endParaRPr lang="en-US"/>
        </a:p>
      </dgm:t>
    </dgm:pt>
    <dgm:pt modelId="{E5984D09-F7B3-4585-85DA-43EC7F337969}" type="sibTrans" cxnId="{BED31620-BDFF-44D0-AC83-2949D8553D2B}">
      <dgm:prSet/>
      <dgm:spPr/>
      <dgm:t>
        <a:bodyPr/>
        <a:lstStyle/>
        <a:p>
          <a:endParaRPr lang="en-US"/>
        </a:p>
      </dgm:t>
    </dgm:pt>
    <dgm:pt modelId="{0034CBCD-82FB-4A82-A11A-81A430901B8D}">
      <dgm:prSet phldrT="[Text]" custT="1"/>
      <dgm:spPr/>
      <dgm:t>
        <a:bodyPr/>
        <a:lstStyle/>
        <a:p>
          <a:pPr algn="r"/>
          <a:r>
            <a:rPr lang="fa-IR" sz="2400" b="1" dirty="0" smtClean="0">
              <a:cs typeface="B Zar" panose="00000400000000000000" pitchFamily="2" charset="-78"/>
            </a:rPr>
            <a:t>هدف های تربیتی باید عینی و قابل تصور و تحقق باشند.</a:t>
          </a:r>
          <a:endParaRPr lang="en-US" sz="1600" b="1" dirty="0"/>
        </a:p>
      </dgm:t>
    </dgm:pt>
    <dgm:pt modelId="{8E56252C-45CD-4B96-8040-A90EFF58B358}" type="parTrans" cxnId="{4EAE6F45-C68E-429B-B181-D7CC021AC4DE}">
      <dgm:prSet/>
      <dgm:spPr/>
      <dgm:t>
        <a:bodyPr/>
        <a:lstStyle/>
        <a:p>
          <a:endParaRPr lang="en-US"/>
        </a:p>
      </dgm:t>
    </dgm:pt>
    <dgm:pt modelId="{57E5E02B-2D44-43FD-A322-D15D38878EDE}" type="sibTrans" cxnId="{4EAE6F45-C68E-429B-B181-D7CC021AC4DE}">
      <dgm:prSet/>
      <dgm:spPr/>
      <dgm:t>
        <a:bodyPr/>
        <a:lstStyle/>
        <a:p>
          <a:endParaRPr lang="en-US"/>
        </a:p>
      </dgm:t>
    </dgm:pt>
    <dgm:pt modelId="{3290E625-9D9E-41CC-B663-D31294B076E6}">
      <dgm:prSet phldrT="[Text]"/>
      <dgm:spPr/>
      <dgm:t>
        <a:bodyPr/>
        <a:lstStyle/>
        <a:p>
          <a:r>
            <a:rPr lang="fa-IR" dirty="0" smtClean="0"/>
            <a:t>2</a:t>
          </a:r>
          <a:endParaRPr lang="en-US" dirty="0"/>
        </a:p>
      </dgm:t>
    </dgm:pt>
    <dgm:pt modelId="{F30FB942-A962-4C24-9E65-CFD4926BBCDB}" type="parTrans" cxnId="{A533A2C0-D9AE-4D31-ABA5-361CCB9D6B1B}">
      <dgm:prSet/>
      <dgm:spPr/>
      <dgm:t>
        <a:bodyPr/>
        <a:lstStyle/>
        <a:p>
          <a:endParaRPr lang="en-US"/>
        </a:p>
      </dgm:t>
    </dgm:pt>
    <dgm:pt modelId="{55BBADB5-544B-411E-8044-1741033B27A5}" type="sibTrans" cxnId="{A533A2C0-D9AE-4D31-ABA5-361CCB9D6B1B}">
      <dgm:prSet/>
      <dgm:spPr/>
      <dgm:t>
        <a:bodyPr/>
        <a:lstStyle/>
        <a:p>
          <a:endParaRPr lang="en-US"/>
        </a:p>
      </dgm:t>
    </dgm:pt>
    <dgm:pt modelId="{83ABFF83-59D6-46C3-ACE8-579F41F89E54}">
      <dgm:prSet custT="1"/>
      <dgm:spPr/>
      <dgm:t>
        <a:bodyPr/>
        <a:lstStyle/>
        <a:p>
          <a:pPr algn="r"/>
          <a:r>
            <a:rPr lang="fa-IR" sz="2400" b="1" dirty="0" smtClean="0">
              <a:cs typeface="B Zar" panose="00000400000000000000" pitchFamily="2" charset="-78"/>
            </a:rPr>
            <a:t>روش و وسیله باید مناسب با هدف انتخاب شود تا بتواند به آن منتهی گردد.</a:t>
          </a:r>
          <a:endParaRPr lang="en-US" sz="2400" b="1" dirty="0">
            <a:cs typeface="B Zar" panose="00000400000000000000" pitchFamily="2" charset="-78"/>
          </a:endParaRPr>
        </a:p>
      </dgm:t>
    </dgm:pt>
    <dgm:pt modelId="{DB1155DB-2314-45D5-AAB3-C5350D4B6FF0}" type="parTrans" cxnId="{AA416019-76A9-4C60-9ADE-BF17643E6D5E}">
      <dgm:prSet/>
      <dgm:spPr/>
      <dgm:t>
        <a:bodyPr/>
        <a:lstStyle/>
        <a:p>
          <a:endParaRPr lang="en-US"/>
        </a:p>
      </dgm:t>
    </dgm:pt>
    <dgm:pt modelId="{F799E664-7318-4DDE-9F65-8BFC3AD2088D}" type="sibTrans" cxnId="{AA416019-76A9-4C60-9ADE-BF17643E6D5E}">
      <dgm:prSet/>
      <dgm:spPr/>
      <dgm:t>
        <a:bodyPr/>
        <a:lstStyle/>
        <a:p>
          <a:endParaRPr lang="en-US"/>
        </a:p>
      </dgm:t>
    </dgm:pt>
    <dgm:pt modelId="{B1303DBC-1266-4C48-878A-3EFEC64FEC30}">
      <dgm:prSet custT="1"/>
      <dgm:spPr/>
      <dgm:t>
        <a:bodyPr/>
        <a:lstStyle/>
        <a:p>
          <a:pPr algn="r"/>
          <a:r>
            <a:rPr lang="fa-IR" sz="2400" b="1" dirty="0" smtClean="0">
              <a:cs typeface="B Zar" panose="00000400000000000000" pitchFamily="2" charset="-78"/>
            </a:rPr>
            <a:t>هدف نباید تغییر ناپذیر و غیر قابل انعطاف باشد</a:t>
          </a:r>
          <a:endParaRPr lang="en-US" sz="2400" b="1" dirty="0">
            <a:cs typeface="B Zar" panose="00000400000000000000" pitchFamily="2" charset="-78"/>
          </a:endParaRPr>
        </a:p>
      </dgm:t>
    </dgm:pt>
    <dgm:pt modelId="{EF7F8986-B963-40DC-BDCB-36D56268C312}" type="parTrans" cxnId="{5BD30F2D-3BEF-4761-9B68-A2725B094206}">
      <dgm:prSet/>
      <dgm:spPr/>
      <dgm:t>
        <a:bodyPr/>
        <a:lstStyle/>
        <a:p>
          <a:endParaRPr lang="en-US"/>
        </a:p>
      </dgm:t>
    </dgm:pt>
    <dgm:pt modelId="{63C6A1FE-5B12-4C07-B59F-0A855738F7AB}" type="sibTrans" cxnId="{5BD30F2D-3BEF-4761-9B68-A2725B094206}">
      <dgm:prSet/>
      <dgm:spPr/>
      <dgm:t>
        <a:bodyPr/>
        <a:lstStyle/>
        <a:p>
          <a:endParaRPr lang="en-US"/>
        </a:p>
      </dgm:t>
    </dgm:pt>
    <dgm:pt modelId="{295E3989-68D5-4263-8D3F-4E67D597FB4D}">
      <dgm:prSet custT="1"/>
      <dgm:spPr/>
      <dgm:t>
        <a:bodyPr/>
        <a:lstStyle/>
        <a:p>
          <a:pPr algn="r"/>
          <a:r>
            <a:rPr lang="fa-IR" sz="2400" b="1" dirty="0" smtClean="0">
              <a:cs typeface="B Zar" panose="00000400000000000000" pitchFamily="2" charset="-78"/>
            </a:rPr>
            <a:t>هدف باید فرد را به فعالیت برانگیزد و به فعالیت او جهت دهد </a:t>
          </a:r>
          <a:endParaRPr lang="en-US" sz="2400" b="1" dirty="0">
            <a:cs typeface="B Zar" panose="00000400000000000000" pitchFamily="2" charset="-78"/>
          </a:endParaRPr>
        </a:p>
      </dgm:t>
    </dgm:pt>
    <dgm:pt modelId="{D7788766-3D65-4C1A-A758-1CEB7261E4B0}" type="sibTrans" cxnId="{6C2F9FB3-7D69-4EF2-992A-10B0D9318949}">
      <dgm:prSet/>
      <dgm:spPr/>
      <dgm:t>
        <a:bodyPr/>
        <a:lstStyle/>
        <a:p>
          <a:endParaRPr lang="en-US"/>
        </a:p>
      </dgm:t>
    </dgm:pt>
    <dgm:pt modelId="{423231BE-883A-40D1-9346-4C2C6371B333}" type="parTrans" cxnId="{6C2F9FB3-7D69-4EF2-992A-10B0D9318949}">
      <dgm:prSet/>
      <dgm:spPr/>
      <dgm:t>
        <a:bodyPr/>
        <a:lstStyle/>
        <a:p>
          <a:endParaRPr lang="en-US"/>
        </a:p>
      </dgm:t>
    </dgm:pt>
    <dgm:pt modelId="{2C72FD06-582B-4B95-ADC3-F7E2ED617828}">
      <dgm:prSet phldrT="[Text]"/>
      <dgm:spPr/>
      <dgm:t>
        <a:bodyPr/>
        <a:lstStyle/>
        <a:p>
          <a:r>
            <a:rPr lang="fa-IR" dirty="0" smtClean="0"/>
            <a:t>3</a:t>
          </a:r>
          <a:endParaRPr lang="en-US" dirty="0"/>
        </a:p>
      </dgm:t>
    </dgm:pt>
    <dgm:pt modelId="{2A2FA0E2-8CC8-49BA-B69F-0F0A1E688FC9}" type="sibTrans" cxnId="{82AF8A4B-D994-440B-8E17-8FF90F23E2FA}">
      <dgm:prSet/>
      <dgm:spPr/>
      <dgm:t>
        <a:bodyPr/>
        <a:lstStyle/>
        <a:p>
          <a:endParaRPr lang="en-US"/>
        </a:p>
      </dgm:t>
    </dgm:pt>
    <dgm:pt modelId="{E1E1BDC6-C320-4518-9F98-DCA3C6E1A297}" type="parTrans" cxnId="{82AF8A4B-D994-440B-8E17-8FF90F23E2FA}">
      <dgm:prSet/>
      <dgm:spPr/>
      <dgm:t>
        <a:bodyPr/>
        <a:lstStyle/>
        <a:p>
          <a:endParaRPr lang="en-US"/>
        </a:p>
      </dgm:t>
    </dgm:pt>
    <dgm:pt modelId="{6F258947-E7A1-41A4-A118-353EC2B64FF2}" type="pres">
      <dgm:prSet presAssocID="{4FDA13D1-F548-45CC-8CED-EFDA7E3683A7}" presName="linearFlow" presStyleCnt="0">
        <dgm:presLayoutVars>
          <dgm:dir/>
          <dgm:animLvl val="lvl"/>
          <dgm:resizeHandles val="exact"/>
        </dgm:presLayoutVars>
      </dgm:prSet>
      <dgm:spPr/>
      <dgm:t>
        <a:bodyPr/>
        <a:lstStyle/>
        <a:p>
          <a:endParaRPr lang="en-US"/>
        </a:p>
      </dgm:t>
    </dgm:pt>
    <dgm:pt modelId="{37AD3F18-8FD9-4855-80C5-CA65750D1A53}" type="pres">
      <dgm:prSet presAssocID="{B7F2FE2A-8DD1-4C73-9EEF-21898B8DFCEA}" presName="composite" presStyleCnt="0"/>
      <dgm:spPr/>
    </dgm:pt>
    <dgm:pt modelId="{AAB81C6F-9B01-47D9-B54C-F2236EB99DE2}" type="pres">
      <dgm:prSet presAssocID="{B7F2FE2A-8DD1-4C73-9EEF-21898B8DFCEA}" presName="parentText" presStyleLbl="alignNode1" presStyleIdx="0" presStyleCnt="5" custLinFactX="300000" custLinFactNeighborX="371719" custLinFactNeighborY="17154">
        <dgm:presLayoutVars>
          <dgm:chMax val="1"/>
          <dgm:bulletEnabled val="1"/>
        </dgm:presLayoutVars>
      </dgm:prSet>
      <dgm:spPr/>
      <dgm:t>
        <a:bodyPr/>
        <a:lstStyle/>
        <a:p>
          <a:endParaRPr lang="en-US"/>
        </a:p>
      </dgm:t>
    </dgm:pt>
    <dgm:pt modelId="{764A6679-341E-4D36-9515-4D638649764D}" type="pres">
      <dgm:prSet presAssocID="{B7F2FE2A-8DD1-4C73-9EEF-21898B8DFCEA}" presName="descendantText" presStyleLbl="alignAcc1" presStyleIdx="0" presStyleCnt="5" custScaleX="77366" custScaleY="121402" custLinFactY="58999" custLinFactNeighborX="-7681" custLinFactNeighborY="100000">
        <dgm:presLayoutVars>
          <dgm:bulletEnabled val="1"/>
        </dgm:presLayoutVars>
      </dgm:prSet>
      <dgm:spPr/>
      <dgm:t>
        <a:bodyPr/>
        <a:lstStyle/>
        <a:p>
          <a:endParaRPr lang="en-US"/>
        </a:p>
      </dgm:t>
    </dgm:pt>
    <dgm:pt modelId="{ADBD5765-C225-4503-B9DD-49116E16D95F}" type="pres">
      <dgm:prSet presAssocID="{E40632F0-3E24-4B8B-B152-74B49D6B69B5}" presName="sp" presStyleCnt="0"/>
      <dgm:spPr/>
    </dgm:pt>
    <dgm:pt modelId="{B5F2A602-B14D-47C6-B54E-77A4034782DA}" type="pres">
      <dgm:prSet presAssocID="{3290E625-9D9E-41CC-B663-D31294B076E6}" presName="composite" presStyleCnt="0"/>
      <dgm:spPr/>
    </dgm:pt>
    <dgm:pt modelId="{0BB710C6-4C57-4A35-AA44-269A1E70D6BA}" type="pres">
      <dgm:prSet presAssocID="{3290E625-9D9E-41CC-B663-D31294B076E6}" presName="parentText" presStyleLbl="alignNode1" presStyleIdx="1" presStyleCnt="5" custScaleX="103003" custLinFactX="300000" custLinFactNeighborX="371719" custLinFactNeighborY="6282">
        <dgm:presLayoutVars>
          <dgm:chMax val="1"/>
          <dgm:bulletEnabled val="1"/>
        </dgm:presLayoutVars>
      </dgm:prSet>
      <dgm:spPr/>
      <dgm:t>
        <a:bodyPr/>
        <a:lstStyle/>
        <a:p>
          <a:endParaRPr lang="en-US"/>
        </a:p>
      </dgm:t>
    </dgm:pt>
    <dgm:pt modelId="{DE242E0E-7B11-4E94-800F-EAB3111455CD}" type="pres">
      <dgm:prSet presAssocID="{3290E625-9D9E-41CC-B663-D31294B076E6}" presName="descendantText" presStyleLbl="alignAcc1" presStyleIdx="1" presStyleCnt="5" custScaleX="77058" custScaleY="99729" custLinFactY="-5398" custLinFactNeighborX="-9064" custLinFactNeighborY="-100000">
        <dgm:presLayoutVars>
          <dgm:bulletEnabled val="1"/>
        </dgm:presLayoutVars>
      </dgm:prSet>
      <dgm:spPr/>
      <dgm:t>
        <a:bodyPr/>
        <a:lstStyle/>
        <a:p>
          <a:endParaRPr lang="en-US"/>
        </a:p>
      </dgm:t>
    </dgm:pt>
    <dgm:pt modelId="{6360E474-0A2E-4261-8788-514C04492A3A}" type="pres">
      <dgm:prSet presAssocID="{55BBADB5-544B-411E-8044-1741033B27A5}" presName="sp" presStyleCnt="0"/>
      <dgm:spPr/>
    </dgm:pt>
    <dgm:pt modelId="{721A30A7-0D7A-42F7-ACC9-558951DB07AF}" type="pres">
      <dgm:prSet presAssocID="{2C72FD06-582B-4B95-ADC3-F7E2ED617828}" presName="composite" presStyleCnt="0"/>
      <dgm:spPr/>
    </dgm:pt>
    <dgm:pt modelId="{B35FF9D3-BCFF-4CE5-8ADE-4D2052357071}" type="pres">
      <dgm:prSet presAssocID="{2C72FD06-582B-4B95-ADC3-F7E2ED617828}" presName="parentText" presStyleLbl="alignNode1" presStyleIdx="2" presStyleCnt="5" custLinFactX="300000" custLinFactNeighborX="371719" custLinFactNeighborY="-4590">
        <dgm:presLayoutVars>
          <dgm:chMax val="1"/>
          <dgm:bulletEnabled val="1"/>
        </dgm:presLayoutVars>
      </dgm:prSet>
      <dgm:spPr/>
      <dgm:t>
        <a:bodyPr/>
        <a:lstStyle/>
        <a:p>
          <a:endParaRPr lang="en-US"/>
        </a:p>
      </dgm:t>
    </dgm:pt>
    <dgm:pt modelId="{73AFFAE5-4C2B-4F15-9111-378A0ABCBFE4}" type="pres">
      <dgm:prSet presAssocID="{2C72FD06-582B-4B95-ADC3-F7E2ED617828}" presName="descendantText" presStyleLbl="alignAcc1" presStyleIdx="2" presStyleCnt="5" custScaleX="76005" custLinFactNeighborX="-6590" custLinFactNeighborY="19460">
        <dgm:presLayoutVars>
          <dgm:bulletEnabled val="1"/>
        </dgm:presLayoutVars>
      </dgm:prSet>
      <dgm:spPr/>
      <dgm:t>
        <a:bodyPr/>
        <a:lstStyle/>
        <a:p>
          <a:endParaRPr lang="en-US"/>
        </a:p>
      </dgm:t>
    </dgm:pt>
    <dgm:pt modelId="{8A30F31E-53A5-4A7C-8EFB-6EC537884F5D}" type="pres">
      <dgm:prSet presAssocID="{2A2FA0E2-8CC8-49BA-B69F-0F0A1E688FC9}" presName="sp" presStyleCnt="0"/>
      <dgm:spPr/>
    </dgm:pt>
    <dgm:pt modelId="{391FF824-50F5-4673-BD7F-1C2E915361D6}" type="pres">
      <dgm:prSet presAssocID="{BB9270EF-0444-4AF8-AC08-090B6ED53F1A}" presName="composite" presStyleCnt="0"/>
      <dgm:spPr/>
    </dgm:pt>
    <dgm:pt modelId="{58414477-C78A-43A0-970A-4ED2CD950447}" type="pres">
      <dgm:prSet presAssocID="{BB9270EF-0444-4AF8-AC08-090B6ED53F1A}" presName="parentText" presStyleLbl="alignNode1" presStyleIdx="3" presStyleCnt="5" custLinFactX="300000" custLinFactNeighborX="371719" custLinFactNeighborY="-15462">
        <dgm:presLayoutVars>
          <dgm:chMax val="1"/>
          <dgm:bulletEnabled val="1"/>
        </dgm:presLayoutVars>
      </dgm:prSet>
      <dgm:spPr/>
      <dgm:t>
        <a:bodyPr/>
        <a:lstStyle/>
        <a:p>
          <a:endParaRPr lang="en-US"/>
        </a:p>
      </dgm:t>
    </dgm:pt>
    <dgm:pt modelId="{651011E2-A8ED-40BE-BA33-6DAB20BB3CE2}" type="pres">
      <dgm:prSet presAssocID="{BB9270EF-0444-4AF8-AC08-090B6ED53F1A}" presName="descendantText" presStyleLbl="alignAcc1" presStyleIdx="3" presStyleCnt="5" custScaleX="76499" custLinFactNeighborX="-7134" custLinFactNeighborY="-4381">
        <dgm:presLayoutVars>
          <dgm:bulletEnabled val="1"/>
        </dgm:presLayoutVars>
      </dgm:prSet>
      <dgm:spPr/>
      <dgm:t>
        <a:bodyPr/>
        <a:lstStyle/>
        <a:p>
          <a:endParaRPr lang="en-US"/>
        </a:p>
      </dgm:t>
    </dgm:pt>
    <dgm:pt modelId="{E9A00069-664E-46D4-8F7E-4F2F523A766B}" type="pres">
      <dgm:prSet presAssocID="{60BC2FED-9492-4E91-9F0E-D526FD0E4CAD}" presName="sp" presStyleCnt="0"/>
      <dgm:spPr/>
    </dgm:pt>
    <dgm:pt modelId="{B51B8DA4-1477-4A3B-8CFA-079B20F5C5D8}" type="pres">
      <dgm:prSet presAssocID="{841532B9-6926-41EE-ACDC-643C28C200F0}" presName="composite" presStyleCnt="0"/>
      <dgm:spPr/>
    </dgm:pt>
    <dgm:pt modelId="{A2A68177-CD73-4685-A72E-0106042208BD}" type="pres">
      <dgm:prSet presAssocID="{841532B9-6926-41EE-ACDC-643C28C200F0}" presName="parentText" presStyleLbl="alignNode1" presStyleIdx="4" presStyleCnt="5" custLinFactX="300000" custLinFactNeighborX="371719" custLinFactNeighborY="-26335">
        <dgm:presLayoutVars>
          <dgm:chMax val="1"/>
          <dgm:bulletEnabled val="1"/>
        </dgm:presLayoutVars>
      </dgm:prSet>
      <dgm:spPr/>
      <dgm:t>
        <a:bodyPr/>
        <a:lstStyle/>
        <a:p>
          <a:endParaRPr lang="en-US"/>
        </a:p>
      </dgm:t>
    </dgm:pt>
    <dgm:pt modelId="{2B974F45-5036-4346-B071-6B13DD84B0B7}" type="pres">
      <dgm:prSet presAssocID="{841532B9-6926-41EE-ACDC-643C28C200F0}" presName="descendantText" presStyleLbl="alignAcc1" presStyleIdx="4" presStyleCnt="5" custScaleX="78910" custScaleY="129357" custLinFactNeighborX="-7886" custLinFactNeighborY="-23124">
        <dgm:presLayoutVars>
          <dgm:bulletEnabled val="1"/>
        </dgm:presLayoutVars>
      </dgm:prSet>
      <dgm:spPr/>
      <dgm:t>
        <a:bodyPr/>
        <a:lstStyle/>
        <a:p>
          <a:endParaRPr lang="en-US"/>
        </a:p>
      </dgm:t>
    </dgm:pt>
  </dgm:ptLst>
  <dgm:cxnLst>
    <dgm:cxn modelId="{82AF8A4B-D994-440B-8E17-8FF90F23E2FA}" srcId="{4FDA13D1-F548-45CC-8CED-EFDA7E3683A7}" destId="{2C72FD06-582B-4B95-ADC3-F7E2ED617828}" srcOrd="2" destOrd="0" parTransId="{E1E1BDC6-C320-4518-9F98-DCA3C6E1A297}" sibTransId="{2A2FA0E2-8CC8-49BA-B69F-0F0A1E688FC9}"/>
    <dgm:cxn modelId="{E6688ACE-4102-403C-B76F-CB36E5D188D0}" type="presOf" srcId="{83ABFF83-59D6-46C3-ACE8-579F41F89E54}" destId="{DE242E0E-7B11-4E94-800F-EAB3111455CD}" srcOrd="0" destOrd="0" presId="urn:microsoft.com/office/officeart/2005/8/layout/chevron2"/>
    <dgm:cxn modelId="{10CA3B9C-EC87-46B8-81EF-AB8D599FF46F}" type="presOf" srcId="{BB9270EF-0444-4AF8-AC08-090B6ED53F1A}" destId="{58414477-C78A-43A0-970A-4ED2CD950447}" srcOrd="0" destOrd="0" presId="urn:microsoft.com/office/officeart/2005/8/layout/chevron2"/>
    <dgm:cxn modelId="{0132F0DE-ED80-40A1-ADAB-8A589C79B8DE}" type="presOf" srcId="{0034CBCD-82FB-4A82-A11A-81A430901B8D}" destId="{2B974F45-5036-4346-B071-6B13DD84B0B7}" srcOrd="0" destOrd="0" presId="urn:microsoft.com/office/officeart/2005/8/layout/chevron2"/>
    <dgm:cxn modelId="{C36C5EA0-3247-4C0E-BA96-25837CF9870F}" type="presOf" srcId="{2C72FD06-582B-4B95-ADC3-F7E2ED617828}" destId="{B35FF9D3-BCFF-4CE5-8ADE-4D2052357071}" srcOrd="0" destOrd="0" presId="urn:microsoft.com/office/officeart/2005/8/layout/chevron2"/>
    <dgm:cxn modelId="{03B994CB-853B-46BA-BCA4-1B598544055E}" type="presOf" srcId="{841532B9-6926-41EE-ACDC-643C28C200F0}" destId="{A2A68177-CD73-4685-A72E-0106042208BD}" srcOrd="0" destOrd="0" presId="urn:microsoft.com/office/officeart/2005/8/layout/chevron2"/>
    <dgm:cxn modelId="{09E93A3D-8C8E-4AEB-BEC3-835257B3568F}" type="presOf" srcId="{4FDA13D1-F548-45CC-8CED-EFDA7E3683A7}" destId="{6F258947-E7A1-41A4-A118-353EC2B64FF2}" srcOrd="0" destOrd="0" presId="urn:microsoft.com/office/officeart/2005/8/layout/chevron2"/>
    <dgm:cxn modelId="{A5AC1B7D-4549-4058-A5DE-F9ED7BA59769}" type="presOf" srcId="{3290E625-9D9E-41CC-B663-D31294B076E6}" destId="{0BB710C6-4C57-4A35-AA44-269A1E70D6BA}" srcOrd="0" destOrd="0" presId="urn:microsoft.com/office/officeart/2005/8/layout/chevron2"/>
    <dgm:cxn modelId="{5C70A6F6-2C32-4CED-8ECE-32FB40657936}" srcId="{4FDA13D1-F548-45CC-8CED-EFDA7E3683A7}" destId="{BB9270EF-0444-4AF8-AC08-090B6ED53F1A}" srcOrd="3" destOrd="0" parTransId="{125A2AC1-1C7B-4A5F-9796-F0943792BCF6}" sibTransId="{60BC2FED-9492-4E91-9F0E-D526FD0E4CAD}"/>
    <dgm:cxn modelId="{4EAE6F45-C68E-429B-B181-D7CC021AC4DE}" srcId="{841532B9-6926-41EE-ACDC-643C28C200F0}" destId="{0034CBCD-82FB-4A82-A11A-81A430901B8D}" srcOrd="0" destOrd="0" parTransId="{8E56252C-45CD-4B96-8040-A90EFF58B358}" sibTransId="{57E5E02B-2D44-43FD-A322-D15D38878EDE}"/>
    <dgm:cxn modelId="{5428B2CA-A6F0-4A9B-9ED0-28BEA35978ED}" type="presOf" srcId="{B7F2FE2A-8DD1-4C73-9EEF-21898B8DFCEA}" destId="{AAB81C6F-9B01-47D9-B54C-F2236EB99DE2}" srcOrd="0" destOrd="0" presId="urn:microsoft.com/office/officeart/2005/8/layout/chevron2"/>
    <dgm:cxn modelId="{A9DB6DFB-62D8-45C9-861C-7723757A18AA}" srcId="{BB9270EF-0444-4AF8-AC08-090B6ED53F1A}" destId="{A5384FF0-9421-487E-B1ED-F24616A54798}" srcOrd="0" destOrd="0" parTransId="{08AC6301-C1E7-48B4-B6C0-377848E4484D}" sibTransId="{28740B21-42D7-423D-8E9A-A216F9F8436F}"/>
    <dgm:cxn modelId="{B9DD3383-62A9-4046-B48A-25167651F764}" type="presOf" srcId="{A5384FF0-9421-487E-B1ED-F24616A54798}" destId="{651011E2-A8ED-40BE-BA33-6DAB20BB3CE2}" srcOrd="0" destOrd="0" presId="urn:microsoft.com/office/officeart/2005/8/layout/chevron2"/>
    <dgm:cxn modelId="{5BD30F2D-3BEF-4761-9B68-A2725B094206}" srcId="{B7F2FE2A-8DD1-4C73-9EEF-21898B8DFCEA}" destId="{B1303DBC-1266-4C48-878A-3EFEC64FEC30}" srcOrd="0" destOrd="0" parTransId="{EF7F8986-B963-40DC-BDCB-36D56268C312}" sibTransId="{63C6A1FE-5B12-4C07-B59F-0A855738F7AB}"/>
    <dgm:cxn modelId="{AA416019-76A9-4C60-9ADE-BF17643E6D5E}" srcId="{3290E625-9D9E-41CC-B663-D31294B076E6}" destId="{83ABFF83-59D6-46C3-ACE8-579F41F89E54}" srcOrd="0" destOrd="0" parTransId="{DB1155DB-2314-45D5-AAB3-C5350D4B6FF0}" sibTransId="{F799E664-7318-4DDE-9F65-8BFC3AD2088D}"/>
    <dgm:cxn modelId="{6C2F9FB3-7D69-4EF2-992A-10B0D9318949}" srcId="{2C72FD06-582B-4B95-ADC3-F7E2ED617828}" destId="{295E3989-68D5-4263-8D3F-4E67D597FB4D}" srcOrd="0" destOrd="0" parTransId="{423231BE-883A-40D1-9346-4C2C6371B333}" sibTransId="{D7788766-3D65-4C1A-A758-1CEB7261E4B0}"/>
    <dgm:cxn modelId="{31583BED-E407-4005-9D02-3411C4D5B8A4}" type="presOf" srcId="{B1303DBC-1266-4C48-878A-3EFEC64FEC30}" destId="{764A6679-341E-4D36-9515-4D638649764D}" srcOrd="0" destOrd="0" presId="urn:microsoft.com/office/officeart/2005/8/layout/chevron2"/>
    <dgm:cxn modelId="{BED31620-BDFF-44D0-AC83-2949D8553D2B}" srcId="{4FDA13D1-F548-45CC-8CED-EFDA7E3683A7}" destId="{841532B9-6926-41EE-ACDC-643C28C200F0}" srcOrd="4" destOrd="0" parTransId="{18A9B194-81DF-4A3A-89CE-593939B170D6}" sibTransId="{E5984D09-F7B3-4585-85DA-43EC7F337969}"/>
    <dgm:cxn modelId="{A533A2C0-D9AE-4D31-ABA5-361CCB9D6B1B}" srcId="{4FDA13D1-F548-45CC-8CED-EFDA7E3683A7}" destId="{3290E625-9D9E-41CC-B663-D31294B076E6}" srcOrd="1" destOrd="0" parTransId="{F30FB942-A962-4C24-9E65-CFD4926BBCDB}" sibTransId="{55BBADB5-544B-411E-8044-1741033B27A5}"/>
    <dgm:cxn modelId="{DA52DD29-2DD8-49D2-90EC-CA9B077FB57F}" srcId="{4FDA13D1-F548-45CC-8CED-EFDA7E3683A7}" destId="{B7F2FE2A-8DD1-4C73-9EEF-21898B8DFCEA}" srcOrd="0" destOrd="0" parTransId="{073EE714-4914-4ED4-B6CE-AFF5DBC7DC25}" sibTransId="{E40632F0-3E24-4B8B-B152-74B49D6B69B5}"/>
    <dgm:cxn modelId="{442053AA-D4E0-44BF-B097-81E3B0BFED48}" type="presOf" srcId="{295E3989-68D5-4263-8D3F-4E67D597FB4D}" destId="{73AFFAE5-4C2B-4F15-9111-378A0ABCBFE4}" srcOrd="0" destOrd="0" presId="urn:microsoft.com/office/officeart/2005/8/layout/chevron2"/>
    <dgm:cxn modelId="{164DDEA0-2450-4A8E-80E6-D90ABF29F5C8}" type="presParOf" srcId="{6F258947-E7A1-41A4-A118-353EC2B64FF2}" destId="{37AD3F18-8FD9-4855-80C5-CA65750D1A53}" srcOrd="0" destOrd="0" presId="urn:microsoft.com/office/officeart/2005/8/layout/chevron2"/>
    <dgm:cxn modelId="{EF35EDEB-6300-40E4-A16C-2AB4C9928B3B}" type="presParOf" srcId="{37AD3F18-8FD9-4855-80C5-CA65750D1A53}" destId="{AAB81C6F-9B01-47D9-B54C-F2236EB99DE2}" srcOrd="0" destOrd="0" presId="urn:microsoft.com/office/officeart/2005/8/layout/chevron2"/>
    <dgm:cxn modelId="{BB19759D-6409-4C12-B054-0FCC7BD37C08}" type="presParOf" srcId="{37AD3F18-8FD9-4855-80C5-CA65750D1A53}" destId="{764A6679-341E-4D36-9515-4D638649764D}" srcOrd="1" destOrd="0" presId="urn:microsoft.com/office/officeart/2005/8/layout/chevron2"/>
    <dgm:cxn modelId="{A7EAACA0-2231-4F3A-A5C9-A0093A47807A}" type="presParOf" srcId="{6F258947-E7A1-41A4-A118-353EC2B64FF2}" destId="{ADBD5765-C225-4503-B9DD-49116E16D95F}" srcOrd="1" destOrd="0" presId="urn:microsoft.com/office/officeart/2005/8/layout/chevron2"/>
    <dgm:cxn modelId="{EA82626D-FD32-4034-A277-1EC859C5F4A1}" type="presParOf" srcId="{6F258947-E7A1-41A4-A118-353EC2B64FF2}" destId="{B5F2A602-B14D-47C6-B54E-77A4034782DA}" srcOrd="2" destOrd="0" presId="urn:microsoft.com/office/officeart/2005/8/layout/chevron2"/>
    <dgm:cxn modelId="{D47911EB-4EC8-444B-9DE7-3B7BE98798BB}" type="presParOf" srcId="{B5F2A602-B14D-47C6-B54E-77A4034782DA}" destId="{0BB710C6-4C57-4A35-AA44-269A1E70D6BA}" srcOrd="0" destOrd="0" presId="urn:microsoft.com/office/officeart/2005/8/layout/chevron2"/>
    <dgm:cxn modelId="{1B04697E-69F5-453E-A211-41403A2C1C82}" type="presParOf" srcId="{B5F2A602-B14D-47C6-B54E-77A4034782DA}" destId="{DE242E0E-7B11-4E94-800F-EAB3111455CD}" srcOrd="1" destOrd="0" presId="urn:microsoft.com/office/officeart/2005/8/layout/chevron2"/>
    <dgm:cxn modelId="{43E110B9-CDB1-4179-AD00-6A98D6FAE1B9}" type="presParOf" srcId="{6F258947-E7A1-41A4-A118-353EC2B64FF2}" destId="{6360E474-0A2E-4261-8788-514C04492A3A}" srcOrd="3" destOrd="0" presId="urn:microsoft.com/office/officeart/2005/8/layout/chevron2"/>
    <dgm:cxn modelId="{C8A591C5-D1AB-4F0E-AF92-60A57DF45B30}" type="presParOf" srcId="{6F258947-E7A1-41A4-A118-353EC2B64FF2}" destId="{721A30A7-0D7A-42F7-ACC9-558951DB07AF}" srcOrd="4" destOrd="0" presId="urn:microsoft.com/office/officeart/2005/8/layout/chevron2"/>
    <dgm:cxn modelId="{2B7B5275-965D-4428-AB59-C2644DDC954A}" type="presParOf" srcId="{721A30A7-0D7A-42F7-ACC9-558951DB07AF}" destId="{B35FF9D3-BCFF-4CE5-8ADE-4D2052357071}" srcOrd="0" destOrd="0" presId="urn:microsoft.com/office/officeart/2005/8/layout/chevron2"/>
    <dgm:cxn modelId="{AB1A64D8-33E0-46EB-912D-8A1E24F7E414}" type="presParOf" srcId="{721A30A7-0D7A-42F7-ACC9-558951DB07AF}" destId="{73AFFAE5-4C2B-4F15-9111-378A0ABCBFE4}" srcOrd="1" destOrd="0" presId="urn:microsoft.com/office/officeart/2005/8/layout/chevron2"/>
    <dgm:cxn modelId="{A772171B-2B06-41C0-B07D-20C5DB4EF7D1}" type="presParOf" srcId="{6F258947-E7A1-41A4-A118-353EC2B64FF2}" destId="{8A30F31E-53A5-4A7C-8EFB-6EC537884F5D}" srcOrd="5" destOrd="0" presId="urn:microsoft.com/office/officeart/2005/8/layout/chevron2"/>
    <dgm:cxn modelId="{42EFDF30-666F-4EB0-8155-759512F104BB}" type="presParOf" srcId="{6F258947-E7A1-41A4-A118-353EC2B64FF2}" destId="{391FF824-50F5-4673-BD7F-1C2E915361D6}" srcOrd="6" destOrd="0" presId="urn:microsoft.com/office/officeart/2005/8/layout/chevron2"/>
    <dgm:cxn modelId="{B2AB9B68-EF46-44C1-9156-C6FB15AC7C15}" type="presParOf" srcId="{391FF824-50F5-4673-BD7F-1C2E915361D6}" destId="{58414477-C78A-43A0-970A-4ED2CD950447}" srcOrd="0" destOrd="0" presId="urn:microsoft.com/office/officeart/2005/8/layout/chevron2"/>
    <dgm:cxn modelId="{74AE5F2E-6EBD-49DB-82B9-52D34A04C8FA}" type="presParOf" srcId="{391FF824-50F5-4673-BD7F-1C2E915361D6}" destId="{651011E2-A8ED-40BE-BA33-6DAB20BB3CE2}" srcOrd="1" destOrd="0" presId="urn:microsoft.com/office/officeart/2005/8/layout/chevron2"/>
    <dgm:cxn modelId="{9E0D3F95-C519-4189-8C5B-1A5C5109C1FB}" type="presParOf" srcId="{6F258947-E7A1-41A4-A118-353EC2B64FF2}" destId="{E9A00069-664E-46D4-8F7E-4F2F523A766B}" srcOrd="7" destOrd="0" presId="urn:microsoft.com/office/officeart/2005/8/layout/chevron2"/>
    <dgm:cxn modelId="{8F5EFB2D-B6AE-49A2-88A1-7C4B01A34869}" type="presParOf" srcId="{6F258947-E7A1-41A4-A118-353EC2B64FF2}" destId="{B51B8DA4-1477-4A3B-8CFA-079B20F5C5D8}" srcOrd="8" destOrd="0" presId="urn:microsoft.com/office/officeart/2005/8/layout/chevron2"/>
    <dgm:cxn modelId="{D597A70D-C7B1-4810-9586-A8750F810430}" type="presParOf" srcId="{B51B8DA4-1477-4A3B-8CFA-079B20F5C5D8}" destId="{A2A68177-CD73-4685-A72E-0106042208BD}" srcOrd="0" destOrd="0" presId="urn:microsoft.com/office/officeart/2005/8/layout/chevron2"/>
    <dgm:cxn modelId="{1D358E1E-5FE4-45B3-9920-35AFB4FC2E0E}" type="presParOf" srcId="{B51B8DA4-1477-4A3B-8CFA-079B20F5C5D8}" destId="{2B974F45-5036-4346-B071-6B13DD84B0B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4F86A-70A0-4FD8-9C55-4B6332BCF607}" type="doc">
      <dgm:prSet loTypeId="urn:microsoft.com/office/officeart/2008/layout/RadialCluster" loCatId="cycle" qsTypeId="urn:microsoft.com/office/officeart/2005/8/quickstyle/3d1" qsCatId="3D" csTypeId="urn:microsoft.com/office/officeart/2005/8/colors/accent0_3" csCatId="mainScheme" phldr="1"/>
      <dgm:spPr/>
      <dgm:t>
        <a:bodyPr/>
        <a:lstStyle/>
        <a:p>
          <a:endParaRPr lang="en-US"/>
        </a:p>
      </dgm:t>
    </dgm:pt>
    <dgm:pt modelId="{4EA210AC-A3C3-453C-9023-618887369A4C}">
      <dgm:prSet phldrT="[Text]" custT="1">
        <dgm:style>
          <a:lnRef idx="1">
            <a:schemeClr val="accent4"/>
          </a:lnRef>
          <a:fillRef idx="2">
            <a:schemeClr val="accent4"/>
          </a:fillRef>
          <a:effectRef idx="1">
            <a:schemeClr val="accent4"/>
          </a:effectRef>
          <a:fontRef idx="minor">
            <a:schemeClr val="dk1"/>
          </a:fontRef>
        </dgm:style>
      </dgm:prSet>
      <dgm:spPr>
        <a:xfrm>
          <a:off x="5779206" y="1358319"/>
          <a:ext cx="1357788" cy="1357788"/>
        </a:xfrm>
      </dgm:spPr>
      <dgm:t>
        <a:bodyPr/>
        <a:lstStyle/>
        <a:p>
          <a:r>
            <a:rPr lang="fa-IR" sz="2800" b="1" i="0" dirty="0" smtClean="0">
              <a:solidFill>
                <a:srgbClr val="C00000"/>
              </a:solidFill>
              <a:latin typeface="Andalus" pitchFamily="18" charset="-78"/>
              <a:ea typeface="+mn-ea"/>
              <a:cs typeface="B Zar" panose="00000400000000000000" pitchFamily="2" charset="-78"/>
            </a:rPr>
            <a:t>منابع تعیین هدفهای آموزشی</a:t>
          </a:r>
          <a:endParaRPr lang="en-US" sz="2800" b="1" i="0" dirty="0">
            <a:solidFill>
              <a:srgbClr val="C00000"/>
            </a:solidFill>
            <a:latin typeface="Andalus" pitchFamily="18" charset="-78"/>
            <a:ea typeface="+mn-ea"/>
            <a:cs typeface="B Zar" panose="00000400000000000000" pitchFamily="2" charset="-78"/>
          </a:endParaRPr>
        </a:p>
      </dgm:t>
    </dgm:pt>
    <dgm:pt modelId="{BFF4EE80-5D93-49EC-A585-1B683CE269C1}" type="parTrans" cxnId="{668C8CA0-BB25-43C6-864A-901D94833DEF}">
      <dgm:prSet/>
      <dgm:spPr/>
      <dgm:t>
        <a:bodyPr/>
        <a:lstStyle/>
        <a:p>
          <a:endParaRPr lang="en-US"/>
        </a:p>
      </dgm:t>
    </dgm:pt>
    <dgm:pt modelId="{F74A35AF-3E50-40E2-AB4E-CD3C9864BEBC}" type="sibTrans" cxnId="{668C8CA0-BB25-43C6-864A-901D94833DEF}">
      <dgm:prSet/>
      <dgm:spPr/>
      <dgm:t>
        <a:bodyPr/>
        <a:lstStyle/>
        <a:p>
          <a:endParaRPr lang="en-US"/>
        </a:p>
      </dgm:t>
    </dgm:pt>
    <dgm:pt modelId="{B5D7D7A0-E6EA-4E3F-A8C2-1D0DC8EB840F}">
      <dgm:prSet phldrT="[Text]" custT="1">
        <dgm:style>
          <a:lnRef idx="0">
            <a:schemeClr val="accent5"/>
          </a:lnRef>
          <a:fillRef idx="3">
            <a:schemeClr val="accent5"/>
          </a:fillRef>
          <a:effectRef idx="3">
            <a:schemeClr val="accent5"/>
          </a:effectRef>
          <a:fontRef idx="minor">
            <a:schemeClr val="lt1"/>
          </a:fontRef>
        </dgm:style>
      </dgm:prSet>
      <dgm:spPr>
        <a:xfrm>
          <a:off x="2409785" y="13078"/>
          <a:ext cx="2427556" cy="909718"/>
        </a:xfrm>
      </dgm:spPr>
      <dgm:t>
        <a:bodyPr/>
        <a:lstStyle/>
        <a:p>
          <a:r>
            <a:rPr lang="fa-IR" sz="4000" b="1" dirty="0" smtClean="0">
              <a:latin typeface="Times New Roman" pitchFamily="18" charset="0"/>
              <a:ea typeface="+mn-ea"/>
              <a:cs typeface="B Zar" panose="00000400000000000000" pitchFamily="2" charset="-78"/>
            </a:rPr>
            <a:t>نیاز فراگیران</a:t>
          </a:r>
          <a:endParaRPr lang="en-US" sz="4000" b="1" dirty="0">
            <a:latin typeface="Times New Roman" pitchFamily="18" charset="0"/>
            <a:ea typeface="+mn-ea"/>
            <a:cs typeface="B Zar" panose="00000400000000000000" pitchFamily="2" charset="-78"/>
          </a:endParaRPr>
        </a:p>
      </dgm:t>
    </dgm:pt>
    <dgm:pt modelId="{FFA3E7BA-7A01-4976-B3D7-1FEFA448EBF8}" type="parTrans" cxnId="{4E5CE173-DBA6-4E44-92C7-53C400575F88}">
      <dgm:prSet/>
      <dgm:spPr>
        <a:xfrm rot="12538205">
          <a:off x="4349762" y="1292078"/>
          <a:ext cx="1524843" cy="0"/>
        </a:xfrm>
      </dgm:spPr>
      <dgm:t>
        <a:bodyPr/>
        <a:lstStyle/>
        <a:p>
          <a:endParaRPr lang="en-US"/>
        </a:p>
      </dgm:t>
    </dgm:pt>
    <dgm:pt modelId="{9DA4A8C4-063E-4BE6-9CDF-89A38C449D29}" type="sibTrans" cxnId="{4E5CE173-DBA6-4E44-92C7-53C400575F88}">
      <dgm:prSet/>
      <dgm:spPr/>
      <dgm:t>
        <a:bodyPr/>
        <a:lstStyle/>
        <a:p>
          <a:endParaRPr lang="en-US"/>
        </a:p>
      </dgm:t>
    </dgm:pt>
    <dgm:pt modelId="{4B64DEC3-0E2E-4B51-A1A8-F2EEEDD38730}">
      <dgm:prSet phldrT="[Text]" custT="1">
        <dgm:style>
          <a:lnRef idx="0">
            <a:schemeClr val="accent4"/>
          </a:lnRef>
          <a:fillRef idx="3">
            <a:schemeClr val="accent4"/>
          </a:fillRef>
          <a:effectRef idx="3">
            <a:schemeClr val="accent4"/>
          </a:effectRef>
          <a:fontRef idx="minor">
            <a:schemeClr val="lt1"/>
          </a:fontRef>
        </dgm:style>
      </dgm:prSet>
      <dgm:spPr>
        <a:xfrm>
          <a:off x="2415327" y="3451276"/>
          <a:ext cx="2415684" cy="909718"/>
        </a:xfrm>
      </dgm:spPr>
      <dgm:t>
        <a:bodyPr/>
        <a:lstStyle/>
        <a:p>
          <a:r>
            <a:rPr lang="fa-IR" sz="2800" b="1" dirty="0" smtClean="0">
              <a:latin typeface="Times New Roman" pitchFamily="18" charset="0"/>
              <a:ea typeface="+mn-ea"/>
              <a:cs typeface="B Zar" panose="00000400000000000000" pitchFamily="2" charset="-78"/>
            </a:rPr>
            <a:t>دیدگاههای متخصصان</a:t>
          </a:r>
          <a:endParaRPr lang="en-US" sz="2800" b="1" dirty="0">
            <a:latin typeface="Times New Roman" pitchFamily="18" charset="0"/>
            <a:ea typeface="+mn-ea"/>
            <a:cs typeface="B Zar" panose="00000400000000000000" pitchFamily="2" charset="-78"/>
          </a:endParaRPr>
        </a:p>
      </dgm:t>
    </dgm:pt>
    <dgm:pt modelId="{B1465F68-87AF-4B94-99C7-20180FF6742B}" type="parTrans" cxnId="{628CC6BD-90E7-4AED-95CB-407C1648D708}">
      <dgm:prSet/>
      <dgm:spPr>
        <a:xfrm rot="8796314">
          <a:off x="4168178" y="2968024"/>
          <a:ext cx="1755986" cy="0"/>
        </a:xfrm>
      </dgm:spPr>
      <dgm:t>
        <a:bodyPr/>
        <a:lstStyle/>
        <a:p>
          <a:endParaRPr lang="en-US"/>
        </a:p>
      </dgm:t>
    </dgm:pt>
    <dgm:pt modelId="{AFA48345-C733-4AE7-B4C7-F7B474625F19}" type="sibTrans" cxnId="{628CC6BD-90E7-4AED-95CB-407C1648D708}">
      <dgm:prSet/>
      <dgm:spPr/>
      <dgm:t>
        <a:bodyPr/>
        <a:lstStyle/>
        <a:p>
          <a:endParaRPr lang="en-US"/>
        </a:p>
      </dgm:t>
    </dgm:pt>
    <dgm:pt modelId="{650CC477-0209-467B-92EB-6465DBC39300}">
      <dgm:prSet phldrT="[Text]" custT="1"/>
      <dgm:spPr>
        <a:xfrm>
          <a:off x="2479983" y="1696363"/>
          <a:ext cx="2426755" cy="909718"/>
        </a:xfrm>
      </dgm:spPr>
      <dgm:t>
        <a:bodyPr/>
        <a:lstStyle/>
        <a:p>
          <a:r>
            <a:rPr lang="fa-IR" sz="4000" b="1" dirty="0" smtClean="0">
              <a:latin typeface="Arial" pitchFamily="34" charset="0"/>
              <a:ea typeface="+mn-ea"/>
              <a:cs typeface="B Zar" panose="00000400000000000000" pitchFamily="2" charset="-78"/>
            </a:rPr>
            <a:t>نیاز</a:t>
          </a:r>
          <a:r>
            <a:rPr lang="fa-IR" sz="4000" b="1" baseline="0" dirty="0" smtClean="0">
              <a:latin typeface="Arial" pitchFamily="34" charset="0"/>
              <a:ea typeface="+mn-ea"/>
              <a:cs typeface="B Zar" panose="00000400000000000000" pitchFamily="2" charset="-78"/>
            </a:rPr>
            <a:t> جامعه </a:t>
          </a:r>
          <a:endParaRPr lang="fa-IR" sz="4000" b="1" dirty="0" smtClean="0">
            <a:latin typeface="Arial" pitchFamily="34" charset="0"/>
            <a:ea typeface="+mn-ea"/>
            <a:cs typeface="B Zar" panose="00000400000000000000" pitchFamily="2" charset="-78"/>
          </a:endParaRPr>
        </a:p>
      </dgm:t>
    </dgm:pt>
    <dgm:pt modelId="{27D61E1B-0D67-493B-A274-40CF22D6CDDC}" type="parTrans" cxnId="{CB2DF380-DEEC-4E99-B5E9-681ED1B7306E}">
      <dgm:prSet/>
      <dgm:spPr>
        <a:xfrm rot="10658319">
          <a:off x="4906368" y="2083198"/>
          <a:ext cx="873209" cy="0"/>
        </a:xfrm>
      </dgm:spPr>
      <dgm:t>
        <a:bodyPr/>
        <a:lstStyle/>
        <a:p>
          <a:endParaRPr lang="en-US"/>
        </a:p>
      </dgm:t>
    </dgm:pt>
    <dgm:pt modelId="{78DCD9CD-2184-49C8-ADF8-271CC3EF9F9E}" type="sibTrans" cxnId="{CB2DF380-DEEC-4E99-B5E9-681ED1B7306E}">
      <dgm:prSet/>
      <dgm:spPr/>
      <dgm:t>
        <a:bodyPr/>
        <a:lstStyle/>
        <a:p>
          <a:endParaRPr lang="en-US"/>
        </a:p>
      </dgm:t>
    </dgm:pt>
    <dgm:pt modelId="{7F7C14C0-ED26-4F1C-A9CB-CFAD34864F67}">
      <dgm:prSet/>
      <dgm:spPr/>
      <dgm:t>
        <a:bodyPr/>
        <a:lstStyle/>
        <a:p>
          <a:endParaRPr lang="en-US" dirty="0">
            <a:latin typeface="Baskerville Old Face" pitchFamily="18" charset="0"/>
          </a:endParaRPr>
        </a:p>
      </dgm:t>
    </dgm:pt>
    <dgm:pt modelId="{6D581290-5156-46DC-87DA-A154C615207F}" type="parTrans" cxnId="{EF116977-4B9B-4F04-ACB4-DD5FD1A8A87E}">
      <dgm:prSet/>
      <dgm:spPr/>
      <dgm:t>
        <a:bodyPr/>
        <a:lstStyle/>
        <a:p>
          <a:endParaRPr lang="en-US"/>
        </a:p>
      </dgm:t>
    </dgm:pt>
    <dgm:pt modelId="{3CB38547-930A-42F3-9483-784776381095}" type="sibTrans" cxnId="{EF116977-4B9B-4F04-ACB4-DD5FD1A8A87E}">
      <dgm:prSet/>
      <dgm:spPr/>
      <dgm:t>
        <a:bodyPr/>
        <a:lstStyle/>
        <a:p>
          <a:endParaRPr lang="en-US"/>
        </a:p>
      </dgm:t>
    </dgm:pt>
    <dgm:pt modelId="{8EA3A337-0720-42A3-B4E6-043995643D82}">
      <dgm:prSet/>
      <dgm:spPr/>
      <dgm:t>
        <a:bodyPr/>
        <a:lstStyle/>
        <a:p>
          <a:endParaRPr lang="en-US" dirty="0"/>
        </a:p>
      </dgm:t>
    </dgm:pt>
    <dgm:pt modelId="{C69040F1-BFA1-450E-8EC4-C82CFF944E9A}" type="parTrans" cxnId="{23B29290-3D65-4797-A843-8A4E82391665}">
      <dgm:prSet/>
      <dgm:spPr/>
      <dgm:t>
        <a:bodyPr/>
        <a:lstStyle/>
        <a:p>
          <a:endParaRPr lang="en-US"/>
        </a:p>
      </dgm:t>
    </dgm:pt>
    <dgm:pt modelId="{235C3F4B-FC46-4E24-889C-E4FE4816F833}" type="sibTrans" cxnId="{23B29290-3D65-4797-A843-8A4E82391665}">
      <dgm:prSet/>
      <dgm:spPr/>
      <dgm:t>
        <a:bodyPr/>
        <a:lstStyle/>
        <a:p>
          <a:endParaRPr lang="en-US"/>
        </a:p>
      </dgm:t>
    </dgm:pt>
    <dgm:pt modelId="{322D9583-6C39-4623-B2A7-8B2A527DB93D}">
      <dgm:prSet/>
      <dgm:spPr/>
      <dgm:t>
        <a:bodyPr/>
        <a:lstStyle/>
        <a:p>
          <a:endParaRPr lang="en-US" dirty="0"/>
        </a:p>
      </dgm:t>
    </dgm:pt>
    <dgm:pt modelId="{83974510-3E85-4944-8D4A-A61874C49787}" type="parTrans" cxnId="{8A4BF605-1A8B-4221-9804-9D16DC356B16}">
      <dgm:prSet/>
      <dgm:spPr/>
      <dgm:t>
        <a:bodyPr/>
        <a:lstStyle/>
        <a:p>
          <a:endParaRPr lang="en-US"/>
        </a:p>
      </dgm:t>
    </dgm:pt>
    <dgm:pt modelId="{2D909897-937A-448D-94FF-3CD4DEAAA390}" type="sibTrans" cxnId="{8A4BF605-1A8B-4221-9804-9D16DC356B16}">
      <dgm:prSet/>
      <dgm:spPr/>
      <dgm:t>
        <a:bodyPr/>
        <a:lstStyle/>
        <a:p>
          <a:endParaRPr lang="en-US"/>
        </a:p>
      </dgm:t>
    </dgm:pt>
    <dgm:pt modelId="{EA0FED6C-CBF8-4F56-8EDC-0B75E79695AC}">
      <dgm:prSet/>
      <dgm:spPr/>
      <dgm:t>
        <a:bodyPr/>
        <a:lstStyle/>
        <a:p>
          <a:endParaRPr lang="en-US" dirty="0"/>
        </a:p>
      </dgm:t>
    </dgm:pt>
    <dgm:pt modelId="{CC112E6E-C057-459F-B330-C6A2DF2A1E6A}" type="parTrans" cxnId="{0D3C0627-8F92-4925-BB31-16E3B00C0783}">
      <dgm:prSet/>
      <dgm:spPr/>
      <dgm:t>
        <a:bodyPr/>
        <a:lstStyle/>
        <a:p>
          <a:endParaRPr lang="en-US"/>
        </a:p>
      </dgm:t>
    </dgm:pt>
    <dgm:pt modelId="{1939475F-8387-4DE7-AF6E-E17A3151EA95}" type="sibTrans" cxnId="{0D3C0627-8F92-4925-BB31-16E3B00C0783}">
      <dgm:prSet/>
      <dgm:spPr/>
      <dgm:t>
        <a:bodyPr/>
        <a:lstStyle/>
        <a:p>
          <a:endParaRPr lang="en-US"/>
        </a:p>
      </dgm:t>
    </dgm:pt>
    <dgm:pt modelId="{CFBEFFCA-A4EB-4256-8A44-27F815D9E566}" type="pres">
      <dgm:prSet presAssocID="{7624F86A-70A0-4FD8-9C55-4B6332BCF607}" presName="Name0" presStyleCnt="0">
        <dgm:presLayoutVars>
          <dgm:chMax val="1"/>
          <dgm:chPref val="1"/>
          <dgm:dir/>
          <dgm:animOne val="branch"/>
          <dgm:animLvl val="lvl"/>
        </dgm:presLayoutVars>
      </dgm:prSet>
      <dgm:spPr/>
      <dgm:t>
        <a:bodyPr/>
        <a:lstStyle/>
        <a:p>
          <a:endParaRPr lang="en-US"/>
        </a:p>
      </dgm:t>
    </dgm:pt>
    <dgm:pt modelId="{87C0F975-F2C3-4140-B2DB-AC36AE26F907}" type="pres">
      <dgm:prSet presAssocID="{4EA210AC-A3C3-453C-9023-618887369A4C}" presName="singleCycle" presStyleCnt="0"/>
      <dgm:spPr/>
      <dgm:t>
        <a:bodyPr/>
        <a:lstStyle/>
        <a:p>
          <a:endParaRPr lang="en-US"/>
        </a:p>
      </dgm:t>
    </dgm:pt>
    <dgm:pt modelId="{7B65AB9A-C95A-4551-9A52-6BEB5F996B92}" type="pres">
      <dgm:prSet presAssocID="{4EA210AC-A3C3-453C-9023-618887369A4C}" presName="singleCenter" presStyleLbl="node1" presStyleIdx="0" presStyleCnt="4" custScaleX="159922" custScaleY="159075" custLinFactNeighborX="68228" custLinFactNeighborY="-22124">
        <dgm:presLayoutVars>
          <dgm:chMax val="7"/>
          <dgm:chPref val="7"/>
        </dgm:presLayoutVars>
      </dgm:prSet>
      <dgm:spPr>
        <a:prstGeom prst="roundRect">
          <a:avLst/>
        </a:prstGeom>
      </dgm:spPr>
      <dgm:t>
        <a:bodyPr/>
        <a:lstStyle/>
        <a:p>
          <a:endParaRPr lang="en-US"/>
        </a:p>
      </dgm:t>
    </dgm:pt>
    <dgm:pt modelId="{11F5F669-F3C2-42F2-A08A-9E5094A38853}" type="pres">
      <dgm:prSet presAssocID="{FFA3E7BA-7A01-4976-B3D7-1FEFA448EBF8}" presName="Name56" presStyleLbl="parChTrans1D2" presStyleIdx="0" presStyleCnt="3"/>
      <dgm:spPr>
        <a:custGeom>
          <a:avLst/>
          <a:gdLst/>
          <a:ahLst/>
          <a:cxnLst/>
          <a:rect l="0" t="0" r="0" b="0"/>
          <a:pathLst>
            <a:path>
              <a:moveTo>
                <a:pt x="0" y="0"/>
              </a:moveTo>
              <a:lnTo>
                <a:pt x="1524843" y="0"/>
              </a:lnTo>
            </a:path>
          </a:pathLst>
        </a:custGeom>
      </dgm:spPr>
      <dgm:t>
        <a:bodyPr/>
        <a:lstStyle/>
        <a:p>
          <a:endParaRPr lang="en-US"/>
        </a:p>
      </dgm:t>
    </dgm:pt>
    <dgm:pt modelId="{4620DB6E-13F2-48E6-9AAC-02EC280D2085}" type="pres">
      <dgm:prSet presAssocID="{B5D7D7A0-E6EA-4E3F-A8C2-1D0DC8EB840F}" presName="text0" presStyleLbl="node1" presStyleIdx="1" presStyleCnt="4" custScaleX="426292" custScaleY="129042" custRadScaleRad="106478" custRadScaleInc="-17934">
        <dgm:presLayoutVars>
          <dgm:bulletEnabled val="1"/>
        </dgm:presLayoutVars>
      </dgm:prSet>
      <dgm:spPr>
        <a:prstGeom prst="roundRect">
          <a:avLst/>
        </a:prstGeom>
      </dgm:spPr>
      <dgm:t>
        <a:bodyPr/>
        <a:lstStyle/>
        <a:p>
          <a:endParaRPr lang="en-US"/>
        </a:p>
      </dgm:t>
    </dgm:pt>
    <dgm:pt modelId="{B2A3602E-A388-42EC-81E5-003EC14F706D}" type="pres">
      <dgm:prSet presAssocID="{B1465F68-87AF-4B94-99C7-20180FF6742B}" presName="Name56" presStyleLbl="parChTrans1D2" presStyleIdx="1" presStyleCnt="3"/>
      <dgm:spPr>
        <a:custGeom>
          <a:avLst/>
          <a:gdLst/>
          <a:ahLst/>
          <a:cxnLst/>
          <a:rect l="0" t="0" r="0" b="0"/>
          <a:pathLst>
            <a:path>
              <a:moveTo>
                <a:pt x="0" y="0"/>
              </a:moveTo>
              <a:lnTo>
                <a:pt x="1755986" y="0"/>
              </a:lnTo>
            </a:path>
          </a:pathLst>
        </a:custGeom>
      </dgm:spPr>
      <dgm:t>
        <a:bodyPr/>
        <a:lstStyle/>
        <a:p>
          <a:endParaRPr lang="en-US"/>
        </a:p>
      </dgm:t>
    </dgm:pt>
    <dgm:pt modelId="{7EF5911C-1DE6-4E38-88EA-9B277D3B7C70}" type="pres">
      <dgm:prSet presAssocID="{4B64DEC3-0E2E-4B51-A1A8-F2EEEDD38730}" presName="text0" presStyleLbl="node1" presStyleIdx="2" presStyleCnt="4" custScaleX="354515" custScaleY="128979" custRadScaleRad="55859" custRadScaleInc="132563">
        <dgm:presLayoutVars>
          <dgm:bulletEnabled val="1"/>
        </dgm:presLayoutVars>
      </dgm:prSet>
      <dgm:spPr>
        <a:prstGeom prst="roundRect">
          <a:avLst/>
        </a:prstGeom>
      </dgm:spPr>
      <dgm:t>
        <a:bodyPr/>
        <a:lstStyle/>
        <a:p>
          <a:endParaRPr lang="en-US"/>
        </a:p>
      </dgm:t>
    </dgm:pt>
    <dgm:pt modelId="{15834F67-23AD-43B7-BF37-08CBAF1ACC9B}" type="pres">
      <dgm:prSet presAssocID="{27D61E1B-0D67-493B-A274-40CF22D6CDDC}" presName="Name56" presStyleLbl="parChTrans1D2" presStyleIdx="2" presStyleCnt="3"/>
      <dgm:spPr>
        <a:custGeom>
          <a:avLst/>
          <a:gdLst/>
          <a:ahLst/>
          <a:cxnLst/>
          <a:rect l="0" t="0" r="0" b="0"/>
          <a:pathLst>
            <a:path>
              <a:moveTo>
                <a:pt x="0" y="0"/>
              </a:moveTo>
              <a:lnTo>
                <a:pt x="873209" y="0"/>
              </a:lnTo>
            </a:path>
          </a:pathLst>
        </a:custGeom>
      </dgm:spPr>
      <dgm:t>
        <a:bodyPr/>
        <a:lstStyle/>
        <a:p>
          <a:endParaRPr lang="en-US"/>
        </a:p>
      </dgm:t>
    </dgm:pt>
    <dgm:pt modelId="{3465829A-6F8E-49BB-A442-7D8DA08DCAC2}" type="pres">
      <dgm:prSet presAssocID="{650CC477-0209-467B-92EB-6465DBC39300}" presName="text0" presStyleLbl="node1" presStyleIdx="3" presStyleCnt="4" custScaleX="317298" custScaleY="135766" custRadScaleRad="85630" custRadScaleInc="84285">
        <dgm:presLayoutVars>
          <dgm:bulletEnabled val="1"/>
        </dgm:presLayoutVars>
      </dgm:prSet>
      <dgm:spPr>
        <a:prstGeom prst="roundRect">
          <a:avLst/>
        </a:prstGeom>
      </dgm:spPr>
      <dgm:t>
        <a:bodyPr/>
        <a:lstStyle/>
        <a:p>
          <a:endParaRPr lang="en-US"/>
        </a:p>
      </dgm:t>
    </dgm:pt>
  </dgm:ptLst>
  <dgm:cxnLst>
    <dgm:cxn modelId="{78DB28A6-A47D-47EF-BEA8-7F12B15C95C1}" type="presOf" srcId="{FFA3E7BA-7A01-4976-B3D7-1FEFA448EBF8}" destId="{11F5F669-F3C2-42F2-A08A-9E5094A38853}" srcOrd="0" destOrd="0" presId="urn:microsoft.com/office/officeart/2008/layout/RadialCluster"/>
    <dgm:cxn modelId="{EBE0C3FE-E021-4126-8E11-FF08E9220EAB}" type="presOf" srcId="{B1465F68-87AF-4B94-99C7-20180FF6742B}" destId="{B2A3602E-A388-42EC-81E5-003EC14F706D}" srcOrd="0" destOrd="0" presId="urn:microsoft.com/office/officeart/2008/layout/RadialCluster"/>
    <dgm:cxn modelId="{23B29290-3D65-4797-A843-8A4E82391665}" srcId="{7624F86A-70A0-4FD8-9C55-4B6332BCF607}" destId="{8EA3A337-0720-42A3-B4E6-043995643D82}" srcOrd="3" destOrd="0" parTransId="{C69040F1-BFA1-450E-8EC4-C82CFF944E9A}" sibTransId="{235C3F4B-FC46-4E24-889C-E4FE4816F833}"/>
    <dgm:cxn modelId="{EF116977-4B9B-4F04-ACB4-DD5FD1A8A87E}" srcId="{7624F86A-70A0-4FD8-9C55-4B6332BCF607}" destId="{7F7C14C0-ED26-4F1C-A9CB-CFAD34864F67}" srcOrd="4" destOrd="0" parTransId="{6D581290-5156-46DC-87DA-A154C615207F}" sibTransId="{3CB38547-930A-42F3-9483-784776381095}"/>
    <dgm:cxn modelId="{19C21856-B578-48E8-A991-1F81F29AB3C9}" type="presOf" srcId="{7624F86A-70A0-4FD8-9C55-4B6332BCF607}" destId="{CFBEFFCA-A4EB-4256-8A44-27F815D9E566}" srcOrd="0" destOrd="0" presId="urn:microsoft.com/office/officeart/2008/layout/RadialCluster"/>
    <dgm:cxn modelId="{CB2DF380-DEEC-4E99-B5E9-681ED1B7306E}" srcId="{4EA210AC-A3C3-453C-9023-618887369A4C}" destId="{650CC477-0209-467B-92EB-6465DBC39300}" srcOrd="2" destOrd="0" parTransId="{27D61E1B-0D67-493B-A274-40CF22D6CDDC}" sibTransId="{78DCD9CD-2184-49C8-ADF8-271CC3EF9F9E}"/>
    <dgm:cxn modelId="{57E92C8E-2F17-4925-A3A5-0048714C1FF6}" type="presOf" srcId="{27D61E1B-0D67-493B-A274-40CF22D6CDDC}" destId="{15834F67-23AD-43B7-BF37-08CBAF1ACC9B}" srcOrd="0" destOrd="0" presId="urn:microsoft.com/office/officeart/2008/layout/RadialCluster"/>
    <dgm:cxn modelId="{0D3C0627-8F92-4925-BB31-16E3B00C0783}" srcId="{7624F86A-70A0-4FD8-9C55-4B6332BCF607}" destId="{EA0FED6C-CBF8-4F56-8EDC-0B75E79695AC}" srcOrd="1" destOrd="0" parTransId="{CC112E6E-C057-459F-B330-C6A2DF2A1E6A}" sibTransId="{1939475F-8387-4DE7-AF6E-E17A3151EA95}"/>
    <dgm:cxn modelId="{BC36D543-C1B5-45D3-8CC8-B2C1BE31046F}" type="presOf" srcId="{4B64DEC3-0E2E-4B51-A1A8-F2EEEDD38730}" destId="{7EF5911C-1DE6-4E38-88EA-9B277D3B7C70}" srcOrd="0" destOrd="0" presId="urn:microsoft.com/office/officeart/2008/layout/RadialCluster"/>
    <dgm:cxn modelId="{7A38DEAD-ABA5-4DAF-A473-254E25CF4936}" type="presOf" srcId="{4EA210AC-A3C3-453C-9023-618887369A4C}" destId="{7B65AB9A-C95A-4551-9A52-6BEB5F996B92}" srcOrd="0" destOrd="0" presId="urn:microsoft.com/office/officeart/2008/layout/RadialCluster"/>
    <dgm:cxn modelId="{8A4BF605-1A8B-4221-9804-9D16DC356B16}" srcId="{7624F86A-70A0-4FD8-9C55-4B6332BCF607}" destId="{322D9583-6C39-4623-B2A7-8B2A527DB93D}" srcOrd="2" destOrd="0" parTransId="{83974510-3E85-4944-8D4A-A61874C49787}" sibTransId="{2D909897-937A-448D-94FF-3CD4DEAAA390}"/>
    <dgm:cxn modelId="{668C8CA0-BB25-43C6-864A-901D94833DEF}" srcId="{7624F86A-70A0-4FD8-9C55-4B6332BCF607}" destId="{4EA210AC-A3C3-453C-9023-618887369A4C}" srcOrd="0" destOrd="0" parTransId="{BFF4EE80-5D93-49EC-A585-1B683CE269C1}" sibTransId="{F74A35AF-3E50-40E2-AB4E-CD3C9864BEBC}"/>
    <dgm:cxn modelId="{BD458EEF-C44C-4A35-B561-20AF1DC0B57A}" type="presOf" srcId="{B5D7D7A0-E6EA-4E3F-A8C2-1D0DC8EB840F}" destId="{4620DB6E-13F2-48E6-9AAC-02EC280D2085}" srcOrd="0" destOrd="0" presId="urn:microsoft.com/office/officeart/2008/layout/RadialCluster"/>
    <dgm:cxn modelId="{628CC6BD-90E7-4AED-95CB-407C1648D708}" srcId="{4EA210AC-A3C3-453C-9023-618887369A4C}" destId="{4B64DEC3-0E2E-4B51-A1A8-F2EEEDD38730}" srcOrd="1" destOrd="0" parTransId="{B1465F68-87AF-4B94-99C7-20180FF6742B}" sibTransId="{AFA48345-C733-4AE7-B4C7-F7B474625F19}"/>
    <dgm:cxn modelId="{4E5CE173-DBA6-4E44-92C7-53C400575F88}" srcId="{4EA210AC-A3C3-453C-9023-618887369A4C}" destId="{B5D7D7A0-E6EA-4E3F-A8C2-1D0DC8EB840F}" srcOrd="0" destOrd="0" parTransId="{FFA3E7BA-7A01-4976-B3D7-1FEFA448EBF8}" sibTransId="{9DA4A8C4-063E-4BE6-9CDF-89A38C449D29}"/>
    <dgm:cxn modelId="{F04BFD2B-19A8-4D56-9CCD-6FE194ADFBFB}" type="presOf" srcId="{650CC477-0209-467B-92EB-6465DBC39300}" destId="{3465829A-6F8E-49BB-A442-7D8DA08DCAC2}" srcOrd="0" destOrd="0" presId="urn:microsoft.com/office/officeart/2008/layout/RadialCluster"/>
    <dgm:cxn modelId="{EEE3468C-1DC9-4551-906F-D6B0C8B251F5}" type="presParOf" srcId="{CFBEFFCA-A4EB-4256-8A44-27F815D9E566}" destId="{87C0F975-F2C3-4140-B2DB-AC36AE26F907}" srcOrd="0" destOrd="0" presId="urn:microsoft.com/office/officeart/2008/layout/RadialCluster"/>
    <dgm:cxn modelId="{FAB0059B-94E4-437E-AD7B-4094A84C0D50}" type="presParOf" srcId="{87C0F975-F2C3-4140-B2DB-AC36AE26F907}" destId="{7B65AB9A-C95A-4551-9A52-6BEB5F996B92}" srcOrd="0" destOrd="0" presId="urn:microsoft.com/office/officeart/2008/layout/RadialCluster"/>
    <dgm:cxn modelId="{91CDF053-F5C6-41D5-8AA7-09A0B97654DB}" type="presParOf" srcId="{87C0F975-F2C3-4140-B2DB-AC36AE26F907}" destId="{11F5F669-F3C2-42F2-A08A-9E5094A38853}" srcOrd="1" destOrd="0" presId="urn:microsoft.com/office/officeart/2008/layout/RadialCluster"/>
    <dgm:cxn modelId="{ECC33403-3ADB-430B-A8BE-6B753CE948E9}" type="presParOf" srcId="{87C0F975-F2C3-4140-B2DB-AC36AE26F907}" destId="{4620DB6E-13F2-48E6-9AAC-02EC280D2085}" srcOrd="2" destOrd="0" presId="urn:microsoft.com/office/officeart/2008/layout/RadialCluster"/>
    <dgm:cxn modelId="{A2988949-3656-43EF-9722-8A3D27E516B3}" type="presParOf" srcId="{87C0F975-F2C3-4140-B2DB-AC36AE26F907}" destId="{B2A3602E-A388-42EC-81E5-003EC14F706D}" srcOrd="3" destOrd="0" presId="urn:microsoft.com/office/officeart/2008/layout/RadialCluster"/>
    <dgm:cxn modelId="{6DBC1D82-6A00-4E8C-81B8-CBEB4D3B41E7}" type="presParOf" srcId="{87C0F975-F2C3-4140-B2DB-AC36AE26F907}" destId="{7EF5911C-1DE6-4E38-88EA-9B277D3B7C70}" srcOrd="4" destOrd="0" presId="urn:microsoft.com/office/officeart/2008/layout/RadialCluster"/>
    <dgm:cxn modelId="{779BF480-E5D0-4B80-A2B5-24E9AB8331A5}" type="presParOf" srcId="{87C0F975-F2C3-4140-B2DB-AC36AE26F907}" destId="{15834F67-23AD-43B7-BF37-08CBAF1ACC9B}" srcOrd="5" destOrd="0" presId="urn:microsoft.com/office/officeart/2008/layout/RadialCluster"/>
    <dgm:cxn modelId="{1AD53212-03C4-4EB4-9163-31E1CBB09B8B}" type="presParOf" srcId="{87C0F975-F2C3-4140-B2DB-AC36AE26F907}" destId="{3465829A-6F8E-49BB-A442-7D8DA08DCAC2}"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81C6F-9B01-47D9-B54C-F2236EB99DE2}">
      <dsp:nvSpPr>
        <dsp:cNvPr id="0" name=""/>
        <dsp:cNvSpPr/>
      </dsp:nvSpPr>
      <dsp:spPr>
        <a:xfrm rot="5400000">
          <a:off x="5777409" y="458773"/>
          <a:ext cx="1126903" cy="788832"/>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1</a:t>
          </a:r>
          <a:endParaRPr lang="en-US" sz="2000" kern="1200" dirty="0"/>
        </a:p>
      </dsp:txBody>
      <dsp:txXfrm rot="-5400000">
        <a:off x="5946445" y="684153"/>
        <a:ext cx="788832" cy="338071"/>
      </dsp:txXfrm>
    </dsp:sp>
    <dsp:sp modelId="{764A6679-341E-4D36-9515-4D638649764D}">
      <dsp:nvSpPr>
        <dsp:cNvPr id="0" name=""/>
        <dsp:cNvSpPr/>
      </dsp:nvSpPr>
      <dsp:spPr>
        <a:xfrm rot="5400000">
          <a:off x="3312100" y="-493520"/>
          <a:ext cx="889254" cy="4241682"/>
        </a:xfrm>
        <a:prstGeom prst="round2Same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a:lnSpc>
              <a:spcPct val="90000"/>
            </a:lnSpc>
            <a:spcBef>
              <a:spcPct val="0"/>
            </a:spcBef>
            <a:spcAft>
              <a:spcPct val="15000"/>
            </a:spcAft>
            <a:buChar char="••"/>
          </a:pPr>
          <a:r>
            <a:rPr lang="fa-IR" sz="2400" b="1" kern="1200" dirty="0" smtClean="0">
              <a:cs typeface="B Zar" panose="00000400000000000000" pitchFamily="2" charset="-78"/>
            </a:rPr>
            <a:t>هدف نباید تغییر ناپذیر و غیر قابل انعطاف باشد</a:t>
          </a:r>
          <a:endParaRPr lang="en-US" sz="2400" b="1" kern="1200" dirty="0">
            <a:cs typeface="B Zar" panose="00000400000000000000" pitchFamily="2" charset="-78"/>
          </a:endParaRPr>
        </a:p>
      </dsp:txBody>
      <dsp:txXfrm rot="-5400000">
        <a:off x="1635886" y="1226104"/>
        <a:ext cx="4198272" cy="802434"/>
      </dsp:txXfrm>
    </dsp:sp>
    <dsp:sp modelId="{0BB710C6-4C57-4A35-AA44-269A1E70D6BA}">
      <dsp:nvSpPr>
        <dsp:cNvPr id="0" name=""/>
        <dsp:cNvSpPr/>
      </dsp:nvSpPr>
      <dsp:spPr>
        <a:xfrm rot="5400000">
          <a:off x="5789254" y="1339738"/>
          <a:ext cx="1126903" cy="812521"/>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2</a:t>
          </a:r>
          <a:endParaRPr lang="en-US" sz="2000" kern="1200" dirty="0"/>
        </a:p>
      </dsp:txBody>
      <dsp:txXfrm rot="-5400000">
        <a:off x="5946446" y="1588808"/>
        <a:ext cx="812521" cy="314382"/>
      </dsp:txXfrm>
    </dsp:sp>
    <dsp:sp modelId="{DE242E0E-7B11-4E94-800F-EAB3111455CD}">
      <dsp:nvSpPr>
        <dsp:cNvPr id="0" name=""/>
        <dsp:cNvSpPr/>
      </dsp:nvSpPr>
      <dsp:spPr>
        <a:xfrm rot="5400000">
          <a:off x="3318561" y="-1398017"/>
          <a:ext cx="730502" cy="4207977"/>
        </a:xfrm>
        <a:prstGeom prst="round2Same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a:lnSpc>
              <a:spcPct val="90000"/>
            </a:lnSpc>
            <a:spcBef>
              <a:spcPct val="0"/>
            </a:spcBef>
            <a:spcAft>
              <a:spcPct val="15000"/>
            </a:spcAft>
            <a:buChar char="••"/>
          </a:pPr>
          <a:r>
            <a:rPr lang="fa-IR" sz="2400" b="1" kern="1200" dirty="0" smtClean="0">
              <a:cs typeface="B Zar" panose="00000400000000000000" pitchFamily="2" charset="-78"/>
            </a:rPr>
            <a:t>روش و وسیله باید مناسب با هدف انتخاب شود تا بتواند به آن منتهی گردد.</a:t>
          </a:r>
          <a:endParaRPr lang="en-US" sz="2400" b="1" kern="1200" dirty="0">
            <a:cs typeface="B Zar" panose="00000400000000000000" pitchFamily="2" charset="-78"/>
          </a:endParaRPr>
        </a:p>
      </dsp:txBody>
      <dsp:txXfrm rot="-5400000">
        <a:off x="1579824" y="376380"/>
        <a:ext cx="4172317" cy="659182"/>
      </dsp:txXfrm>
    </dsp:sp>
    <dsp:sp modelId="{B35FF9D3-BCFF-4CE5-8ADE-4D2052357071}">
      <dsp:nvSpPr>
        <dsp:cNvPr id="0" name=""/>
        <dsp:cNvSpPr/>
      </dsp:nvSpPr>
      <dsp:spPr>
        <a:xfrm rot="5400000">
          <a:off x="5777409" y="2244391"/>
          <a:ext cx="1126903" cy="788832"/>
        </a:xfrm>
        <a:prstGeom prst="chevron">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3</a:t>
          </a:r>
          <a:endParaRPr lang="en-US" sz="2000" kern="1200" dirty="0"/>
        </a:p>
      </dsp:txBody>
      <dsp:txXfrm rot="-5400000">
        <a:off x="5946445" y="2469771"/>
        <a:ext cx="788832" cy="338071"/>
      </dsp:txXfrm>
    </dsp:sp>
    <dsp:sp modelId="{73AFFAE5-4C2B-4F15-9111-378A0ABCBFE4}">
      <dsp:nvSpPr>
        <dsp:cNvPr id="0" name=""/>
        <dsp:cNvSpPr/>
      </dsp:nvSpPr>
      <dsp:spPr>
        <a:xfrm rot="5400000">
          <a:off x="3408431" y="588987"/>
          <a:ext cx="732487" cy="4093758"/>
        </a:xfrm>
        <a:prstGeom prst="round2Same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a:lnSpc>
              <a:spcPct val="90000"/>
            </a:lnSpc>
            <a:spcBef>
              <a:spcPct val="0"/>
            </a:spcBef>
            <a:spcAft>
              <a:spcPct val="15000"/>
            </a:spcAft>
            <a:buChar char="••"/>
          </a:pPr>
          <a:r>
            <a:rPr lang="fa-IR" sz="2400" b="1" kern="1200" dirty="0" smtClean="0">
              <a:cs typeface="B Zar" panose="00000400000000000000" pitchFamily="2" charset="-78"/>
            </a:rPr>
            <a:t>هدف باید فرد را به فعالیت برانگیزد و به فعالیت او جهت دهد </a:t>
          </a:r>
          <a:endParaRPr lang="en-US" sz="2400" b="1" kern="1200" dirty="0">
            <a:cs typeface="B Zar" panose="00000400000000000000" pitchFamily="2" charset="-78"/>
          </a:endParaRPr>
        </a:p>
      </dsp:txBody>
      <dsp:txXfrm rot="-5400000">
        <a:off x="1727796" y="2305380"/>
        <a:ext cx="4058001" cy="660973"/>
      </dsp:txXfrm>
    </dsp:sp>
    <dsp:sp modelId="{58414477-C78A-43A0-970A-4ED2CD950447}">
      <dsp:nvSpPr>
        <dsp:cNvPr id="0" name=""/>
        <dsp:cNvSpPr/>
      </dsp:nvSpPr>
      <dsp:spPr>
        <a:xfrm rot="5400000">
          <a:off x="5777409" y="3137200"/>
          <a:ext cx="1126903" cy="788832"/>
        </a:xfrm>
        <a:prstGeom prst="chevron">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4</a:t>
          </a:r>
          <a:endParaRPr lang="en-US" sz="1600" kern="1200" dirty="0"/>
        </a:p>
      </dsp:txBody>
      <dsp:txXfrm rot="-5400000">
        <a:off x="5946445" y="3362580"/>
        <a:ext cx="788832" cy="338071"/>
      </dsp:txXfrm>
    </dsp:sp>
    <dsp:sp modelId="{651011E2-A8ED-40BE-BA33-6DAB20BB3CE2}">
      <dsp:nvSpPr>
        <dsp:cNvPr id="0" name=""/>
        <dsp:cNvSpPr/>
      </dsp:nvSpPr>
      <dsp:spPr>
        <a:xfrm rot="5400000">
          <a:off x="3394136" y="1402986"/>
          <a:ext cx="732487" cy="4147147"/>
        </a:xfrm>
        <a:prstGeom prst="round2Same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a:lnSpc>
              <a:spcPct val="90000"/>
            </a:lnSpc>
            <a:spcBef>
              <a:spcPct val="0"/>
            </a:spcBef>
            <a:spcAft>
              <a:spcPct val="15000"/>
            </a:spcAft>
            <a:buChar char="••"/>
          </a:pPr>
          <a:r>
            <a:rPr lang="fa-IR" sz="2000" b="1" kern="1200" dirty="0" smtClean="0">
              <a:cs typeface="B Zar" panose="00000400000000000000" pitchFamily="2" charset="-78"/>
            </a:rPr>
            <a:t>هدف تربیتی باید با اوضاع و احوال محیط شخص موافق باشد تا حصول آن میسر شود.</a:t>
          </a:r>
          <a:endParaRPr lang="en-US" sz="1600" kern="1200" dirty="0"/>
        </a:p>
      </dsp:txBody>
      <dsp:txXfrm rot="-5400000">
        <a:off x="1686807" y="3146073"/>
        <a:ext cx="4111390" cy="660973"/>
      </dsp:txXfrm>
    </dsp:sp>
    <dsp:sp modelId="{A2A68177-CD73-4685-A72E-0106042208BD}">
      <dsp:nvSpPr>
        <dsp:cNvPr id="0" name=""/>
        <dsp:cNvSpPr/>
      </dsp:nvSpPr>
      <dsp:spPr>
        <a:xfrm rot="5400000">
          <a:off x="5777409" y="4137516"/>
          <a:ext cx="1126903" cy="788832"/>
        </a:xfrm>
        <a:prstGeom prst="chevron">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5</a:t>
          </a:r>
          <a:endParaRPr lang="en-US" sz="2000" kern="1200" dirty="0"/>
        </a:p>
      </dsp:txBody>
      <dsp:txXfrm rot="-5400000">
        <a:off x="5946445" y="4362896"/>
        <a:ext cx="788832" cy="338071"/>
      </dsp:txXfrm>
    </dsp:sp>
    <dsp:sp modelId="{2B974F45-5036-4346-B071-6B13DD84B0B7}">
      <dsp:nvSpPr>
        <dsp:cNvPr id="0" name=""/>
        <dsp:cNvSpPr/>
      </dsp:nvSpPr>
      <dsp:spPr>
        <a:xfrm rot="5400000">
          <a:off x="3317806" y="2255776"/>
          <a:ext cx="947523" cy="4412675"/>
        </a:xfrm>
        <a:prstGeom prst="round2Same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a:lnSpc>
              <a:spcPct val="90000"/>
            </a:lnSpc>
            <a:spcBef>
              <a:spcPct val="0"/>
            </a:spcBef>
            <a:spcAft>
              <a:spcPct val="15000"/>
            </a:spcAft>
            <a:buChar char="••"/>
          </a:pPr>
          <a:r>
            <a:rPr lang="fa-IR" sz="2400" b="1" kern="1200" dirty="0" smtClean="0">
              <a:cs typeface="B Zar" panose="00000400000000000000" pitchFamily="2" charset="-78"/>
            </a:rPr>
            <a:t>هدف های تربیتی باید عینی و قابل تصور و تحقق باشند.</a:t>
          </a:r>
          <a:endParaRPr lang="en-US" sz="1600" b="1" kern="1200" dirty="0"/>
        </a:p>
      </dsp:txBody>
      <dsp:txXfrm rot="-5400000">
        <a:off x="1585230" y="4034606"/>
        <a:ext cx="4366421" cy="855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AB9A-C95A-4551-9A52-6BEB5F996B92}">
      <dsp:nvSpPr>
        <dsp:cNvPr id="0" name=""/>
        <dsp:cNvSpPr/>
      </dsp:nvSpPr>
      <dsp:spPr>
        <a:xfrm>
          <a:off x="5836217" y="751945"/>
          <a:ext cx="2131036" cy="2119749"/>
        </a:xfrm>
        <a:prstGeom prst="roundRect">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a-IR" sz="2800" b="1" i="0" kern="1200" dirty="0" smtClean="0">
              <a:solidFill>
                <a:srgbClr val="C00000"/>
              </a:solidFill>
              <a:latin typeface="Andalus" pitchFamily="18" charset="-78"/>
              <a:ea typeface="+mn-ea"/>
              <a:cs typeface="B Zar" panose="00000400000000000000" pitchFamily="2" charset="-78"/>
            </a:rPr>
            <a:t>منابع تعیین هدفهای آموزشی</a:t>
          </a:r>
          <a:endParaRPr lang="en-US" sz="2800" b="1" i="0" kern="1200" dirty="0">
            <a:solidFill>
              <a:srgbClr val="C00000"/>
            </a:solidFill>
            <a:latin typeface="Andalus" pitchFamily="18" charset="-78"/>
            <a:ea typeface="+mn-ea"/>
            <a:cs typeface="B Zar" panose="00000400000000000000" pitchFamily="2" charset="-78"/>
          </a:endParaRPr>
        </a:p>
      </dsp:txBody>
      <dsp:txXfrm>
        <a:off x="5939695" y="855423"/>
        <a:ext cx="1924080" cy="1912793"/>
      </dsp:txXfrm>
    </dsp:sp>
    <dsp:sp modelId="{11F5F669-F3C2-42F2-A08A-9E5094A38853}">
      <dsp:nvSpPr>
        <dsp:cNvPr id="0" name=""/>
        <dsp:cNvSpPr/>
      </dsp:nvSpPr>
      <dsp:spPr>
        <a:xfrm rot="12066628">
          <a:off x="5169826" y="1276274"/>
          <a:ext cx="689529" cy="0"/>
        </a:xfrm>
        <a:custGeom>
          <a:avLst/>
          <a:gdLst/>
          <a:ahLst/>
          <a:cxnLst/>
          <a:rect l="0" t="0" r="0" b="0"/>
          <a:pathLst>
            <a:path>
              <a:moveTo>
                <a:pt x="0" y="0"/>
              </a:moveTo>
              <a:lnTo>
                <a:pt x="1524843" y="0"/>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20DB6E-13F2-48E6-9AAC-02EC280D2085}">
      <dsp:nvSpPr>
        <dsp:cNvPr id="0" name=""/>
        <dsp:cNvSpPr/>
      </dsp:nvSpPr>
      <dsp:spPr>
        <a:xfrm>
          <a:off x="1797931" y="5"/>
          <a:ext cx="3805964" cy="1152095"/>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fa-IR" sz="4000" b="1" kern="1200" dirty="0" smtClean="0">
              <a:latin typeface="Times New Roman" pitchFamily="18" charset="0"/>
              <a:ea typeface="+mn-ea"/>
              <a:cs typeface="B Zar" panose="00000400000000000000" pitchFamily="2" charset="-78"/>
            </a:rPr>
            <a:t>نیاز فراگیران</a:t>
          </a:r>
          <a:endParaRPr lang="en-US" sz="4000" b="1" kern="1200" dirty="0">
            <a:latin typeface="Times New Roman" pitchFamily="18" charset="0"/>
            <a:ea typeface="+mn-ea"/>
            <a:cs typeface="B Zar" panose="00000400000000000000" pitchFamily="2" charset="-78"/>
          </a:endParaRPr>
        </a:p>
      </dsp:txBody>
      <dsp:txXfrm>
        <a:off x="1854172" y="56246"/>
        <a:ext cx="3693482" cy="1039613"/>
      </dsp:txXfrm>
    </dsp:sp>
    <dsp:sp modelId="{B2A3602E-A388-42EC-81E5-003EC14F706D}">
      <dsp:nvSpPr>
        <dsp:cNvPr id="0" name=""/>
        <dsp:cNvSpPr/>
      </dsp:nvSpPr>
      <dsp:spPr>
        <a:xfrm rot="8880790">
          <a:off x="4540940" y="2848543"/>
          <a:ext cx="1401687" cy="0"/>
        </a:xfrm>
        <a:custGeom>
          <a:avLst/>
          <a:gdLst/>
          <a:ahLst/>
          <a:cxnLst/>
          <a:rect l="0" t="0" r="0" b="0"/>
          <a:pathLst>
            <a:path>
              <a:moveTo>
                <a:pt x="0" y="0"/>
              </a:moveTo>
              <a:lnTo>
                <a:pt x="1755986" y="0"/>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F5911C-1DE6-4E38-88EA-9B277D3B7C70}">
      <dsp:nvSpPr>
        <dsp:cNvPr id="0" name=""/>
        <dsp:cNvSpPr/>
      </dsp:nvSpPr>
      <dsp:spPr>
        <a:xfrm>
          <a:off x="2142891" y="3219797"/>
          <a:ext cx="3165134" cy="1151533"/>
        </a:xfrm>
        <a:prstGeom prst="roundRect">
          <a:avLst/>
        </a:prstGeom>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4"/>
        </a:lnRef>
        <a:fillRef idx="3">
          <a:schemeClr val="accent4"/>
        </a:fillRef>
        <a:effectRef idx="3">
          <a:schemeClr val="accent4"/>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a-IR" sz="2800" b="1" kern="1200" dirty="0" smtClean="0">
              <a:latin typeface="Times New Roman" pitchFamily="18" charset="0"/>
              <a:ea typeface="+mn-ea"/>
              <a:cs typeface="B Zar" panose="00000400000000000000" pitchFamily="2" charset="-78"/>
            </a:rPr>
            <a:t>دیدگاههای متخصصان</a:t>
          </a:r>
          <a:endParaRPr lang="en-US" sz="2800" b="1" kern="1200" dirty="0">
            <a:latin typeface="Times New Roman" pitchFamily="18" charset="0"/>
            <a:ea typeface="+mn-ea"/>
            <a:cs typeface="B Zar" panose="00000400000000000000" pitchFamily="2" charset="-78"/>
          </a:endParaRPr>
        </a:p>
      </dsp:txBody>
      <dsp:txXfrm>
        <a:off x="2199104" y="3276010"/>
        <a:ext cx="3052708" cy="1039107"/>
      </dsp:txXfrm>
    </dsp:sp>
    <dsp:sp modelId="{15834F67-23AD-43B7-BF37-08CBAF1ACC9B}">
      <dsp:nvSpPr>
        <dsp:cNvPr id="0" name=""/>
        <dsp:cNvSpPr/>
      </dsp:nvSpPr>
      <dsp:spPr>
        <a:xfrm rot="10575601">
          <a:off x="3880871" y="1945311"/>
          <a:ext cx="1957430" cy="0"/>
        </a:xfrm>
        <a:custGeom>
          <a:avLst/>
          <a:gdLst/>
          <a:ahLst/>
          <a:cxnLst/>
          <a:rect l="0" t="0" r="0" b="0"/>
          <a:pathLst>
            <a:path>
              <a:moveTo>
                <a:pt x="0" y="0"/>
              </a:moveTo>
              <a:lnTo>
                <a:pt x="873209" y="0"/>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65829A-6F8E-49BB-A442-7D8DA08DCAC2}">
      <dsp:nvSpPr>
        <dsp:cNvPr id="0" name=""/>
        <dsp:cNvSpPr/>
      </dsp:nvSpPr>
      <dsp:spPr>
        <a:xfrm>
          <a:off x="1050098" y="1495676"/>
          <a:ext cx="2832858" cy="1212128"/>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fa-IR" sz="4000" b="1" kern="1200" dirty="0" smtClean="0">
              <a:latin typeface="Arial" pitchFamily="34" charset="0"/>
              <a:ea typeface="+mn-ea"/>
              <a:cs typeface="B Zar" panose="00000400000000000000" pitchFamily="2" charset="-78"/>
            </a:rPr>
            <a:t>نیاز</a:t>
          </a:r>
          <a:r>
            <a:rPr lang="fa-IR" sz="4000" b="1" kern="1200" baseline="0" dirty="0" smtClean="0">
              <a:latin typeface="Arial" pitchFamily="34" charset="0"/>
              <a:ea typeface="+mn-ea"/>
              <a:cs typeface="B Zar" panose="00000400000000000000" pitchFamily="2" charset="-78"/>
            </a:rPr>
            <a:t> جامعه </a:t>
          </a:r>
          <a:endParaRPr lang="fa-IR" sz="4000" b="1" kern="1200" dirty="0" smtClean="0">
            <a:latin typeface="Arial" pitchFamily="34" charset="0"/>
            <a:ea typeface="+mn-ea"/>
            <a:cs typeface="B Zar" panose="00000400000000000000" pitchFamily="2" charset="-78"/>
          </a:endParaRPr>
        </a:p>
      </dsp:txBody>
      <dsp:txXfrm>
        <a:off x="1109269" y="1554847"/>
        <a:ext cx="2714516" cy="10937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EF7D3-123B-44F3-A74A-7E2B6EA30A0F}"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267B5-9404-4D00-8F3D-28F1D0C7803D}" type="slidenum">
              <a:rPr lang="en-US" smtClean="0"/>
              <a:pPr/>
              <a:t>‹#›</a:t>
            </a:fld>
            <a:endParaRPr lang="en-US"/>
          </a:p>
        </p:txBody>
      </p:sp>
    </p:spTree>
    <p:extLst>
      <p:ext uri="{BB962C8B-B14F-4D97-AF65-F5344CB8AC3E}">
        <p14:creationId xmlns:p14="http://schemas.microsoft.com/office/powerpoint/2010/main" xmlns="" val="357563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5267B5-9404-4D00-8F3D-28F1D0C7803D}" type="slidenum">
              <a:rPr lang="en-US" smtClean="0"/>
              <a:pPr/>
              <a:t>3</a:t>
            </a:fld>
            <a:endParaRPr lang="en-US"/>
          </a:p>
        </p:txBody>
      </p:sp>
    </p:spTree>
    <p:extLst>
      <p:ext uri="{BB962C8B-B14F-4D97-AF65-F5344CB8AC3E}">
        <p14:creationId xmlns:p14="http://schemas.microsoft.com/office/powerpoint/2010/main" xmlns="" val="277540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B5267B5-9404-4D00-8F3D-28F1D0C7803D}" type="slidenum">
              <a:rPr lang="en-US" smtClean="0"/>
              <a:pPr/>
              <a:t>36</a:t>
            </a:fld>
            <a:endParaRPr lang="en-US"/>
          </a:p>
        </p:txBody>
      </p:sp>
    </p:spTree>
    <p:extLst>
      <p:ext uri="{BB962C8B-B14F-4D97-AF65-F5344CB8AC3E}">
        <p14:creationId xmlns:p14="http://schemas.microsoft.com/office/powerpoint/2010/main" xmlns="" val="341301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B5267B5-9404-4D00-8F3D-28F1D0C7803D}" type="slidenum">
              <a:rPr lang="en-US" smtClean="0"/>
              <a:pPr/>
              <a:t>37</a:t>
            </a:fld>
            <a:endParaRPr lang="en-US"/>
          </a:p>
        </p:txBody>
      </p:sp>
    </p:spTree>
    <p:extLst>
      <p:ext uri="{BB962C8B-B14F-4D97-AF65-F5344CB8AC3E}">
        <p14:creationId xmlns:p14="http://schemas.microsoft.com/office/powerpoint/2010/main" xmlns="" val="347948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198657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1B871-3BF7-451A-87C1-4B7FBC4067A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33220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334876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690201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187346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313694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401324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3299824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398318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29349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6810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21B871-3BF7-451A-87C1-4B7FBC4067A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259157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21B871-3BF7-451A-87C1-4B7FBC4067AD}"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131062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320602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109797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021B871-3BF7-451A-87C1-4B7FBC4067AD}" type="datetimeFigureOut">
              <a:rPr lang="en-US" smtClean="0"/>
              <a:pPr/>
              <a:t>1/18/2017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414124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1B871-3BF7-451A-87C1-4B7FBC4067AD}"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414107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21B871-3BF7-451A-87C1-4B7FBC4067AD}" type="datetimeFigureOut">
              <a:rPr lang="en-US" smtClean="0"/>
              <a:pPr/>
              <a:t>1/18/2017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66A8F4F-0EB7-46B7-A619-58915B475C2C}" type="slidenum">
              <a:rPr lang="en-US" smtClean="0"/>
              <a:pPr/>
              <a:t>‹#›</a:t>
            </a:fld>
            <a:endParaRPr lang="en-US"/>
          </a:p>
        </p:txBody>
      </p:sp>
    </p:spTree>
    <p:extLst>
      <p:ext uri="{BB962C8B-B14F-4D97-AF65-F5344CB8AC3E}">
        <p14:creationId xmlns:p14="http://schemas.microsoft.com/office/powerpoint/2010/main" xmlns="" val="2798325039"/>
      </p:ext>
    </p:extLst>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Lst>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3roH-lbDRAhUB1xoKHdcnCwsQjRwIBw&amp;url=http://danakhabar.com/fa/news/1174966/%D8%AF%D8%A7%D8%B4%D8%AA%D9%86-%D9%87%D8%AF%D9%81-%D8%AF%D8%B1-%D8%B2%D9%86%D8%AF%DA%AF%DB%8C-%D8%B9%D9%85%D8%B1-%D8%B1%D8%A7-%D8%B2%DB%8C%D8%A7%D8%AF-%D9%85%DB%8C-%DA%A9%D9%86%D8%AF&amp;bvm=bv.142059868,d.d2s&amp;psig=AFQjCNEThGHbqDMqsUVxIXeLmw7aeI6W_w&amp;ust=148388304079458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831850"/>
            <a:ext cx="8534400" cy="602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228600" y="457200"/>
            <a:ext cx="7848599" cy="60198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8229600" cy="944562"/>
          </a:xfrm>
        </p:spPr>
        <p:txBody>
          <a:bodyPr>
            <a:normAutofit/>
          </a:bodyPr>
          <a:lstStyle/>
          <a:p>
            <a:pPr algn="ctr"/>
            <a:r>
              <a:rPr lang="fa-IR" sz="4800" b="1" dirty="0" smtClean="0">
                <a:solidFill>
                  <a:schemeClr val="accent2">
                    <a:lumMod val="40000"/>
                    <a:lumOff val="60000"/>
                  </a:schemeClr>
                </a:solidFill>
                <a:cs typeface="B Zar" panose="00000400000000000000" pitchFamily="2" charset="-78"/>
              </a:rPr>
              <a:t>سطوح یادگیری در حیطه شناختی</a:t>
            </a:r>
            <a:endParaRPr lang="en-US" sz="4800" b="1" dirty="0">
              <a:solidFill>
                <a:schemeClr val="accent2">
                  <a:lumMod val="40000"/>
                  <a:lumOff val="60000"/>
                </a:schemeClr>
              </a:solidFill>
              <a:cs typeface="B Zar" panose="00000400000000000000" pitchFamily="2" charset="-78"/>
            </a:endParaRPr>
          </a:p>
        </p:txBody>
      </p:sp>
      <p:pic>
        <p:nvPicPr>
          <p:cNvPr id="25602" name="Picture 2"/>
          <p:cNvPicPr>
            <a:picLocks noGrp="1" noChangeAspect="1" noChangeArrowheads="1"/>
          </p:cNvPicPr>
          <p:nvPr>
            <p:ph idx="1"/>
          </p:nvPr>
        </p:nvPicPr>
        <p:blipFill>
          <a:blip r:embed="rId2"/>
          <a:srcRect/>
          <a:stretch>
            <a:fillRect/>
          </a:stretch>
        </p:blipFill>
        <p:spPr bwMode="auto">
          <a:xfrm>
            <a:off x="381000" y="1542773"/>
            <a:ext cx="7924800" cy="49342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0"/>
            <a:ext cx="3962400" cy="655638"/>
          </a:xfrm>
        </p:spPr>
        <p:txBody>
          <a:bodyPr>
            <a:normAutofit fontScale="90000"/>
          </a:bodyPr>
          <a:lstStyle/>
          <a:p>
            <a:pPr algn="ctr"/>
            <a:r>
              <a:rPr lang="fa-IR" sz="4400" dirty="0">
                <a:solidFill>
                  <a:srgbClr val="FF0000"/>
                </a:solidFill>
                <a:cs typeface="B Zar" panose="00000400000000000000" pitchFamily="2" charset="-78"/>
              </a:rPr>
              <a:t>حیطه شناختی </a:t>
            </a:r>
          </a:p>
        </p:txBody>
      </p:sp>
      <p:sp>
        <p:nvSpPr>
          <p:cNvPr id="3" name="Content Placeholder 2"/>
          <p:cNvSpPr>
            <a:spLocks noGrp="1"/>
          </p:cNvSpPr>
          <p:nvPr>
            <p:ph idx="1"/>
          </p:nvPr>
        </p:nvSpPr>
        <p:spPr>
          <a:xfrm>
            <a:off x="3219450" y="2667000"/>
            <a:ext cx="5467350" cy="3459163"/>
          </a:xfrm>
        </p:spPr>
        <p:txBody>
          <a:bodyPr/>
          <a:lstStyle/>
          <a:p>
            <a:pPr marL="0" indent="0" algn="r">
              <a:buNone/>
            </a:pPr>
            <a:r>
              <a:rPr lang="fa-IR" sz="2800" dirty="0">
                <a:cs typeface="B Zar" panose="00000400000000000000" pitchFamily="2" charset="-78"/>
              </a:rPr>
              <a:t>به آنچه شاگرد باید بداند و بفهمد سروکار دارد در این حیطه عامل فهمیدن نقش اصلی را بر عهده دارد  </a:t>
            </a:r>
          </a:p>
          <a:p>
            <a:pPr marL="0" indent="0" algn="ctr">
              <a:buNone/>
            </a:pPr>
            <a:r>
              <a:rPr lang="fa-IR" sz="3600" b="1" dirty="0">
                <a:solidFill>
                  <a:srgbClr val="FF0000"/>
                </a:solidFill>
                <a:cs typeface="B Zar" panose="00000400000000000000" pitchFamily="2" charset="-78"/>
              </a:rPr>
              <a:t>این حیطه در شش سطح یا طبقه </a:t>
            </a:r>
            <a:r>
              <a:rPr lang="fa-IR" sz="3600" b="1" dirty="0" smtClean="0">
                <a:solidFill>
                  <a:srgbClr val="FF0000"/>
                </a:solidFill>
                <a:cs typeface="B Zar" panose="00000400000000000000" pitchFamily="2" charset="-78"/>
              </a:rPr>
              <a:t>قرار</a:t>
            </a:r>
          </a:p>
          <a:p>
            <a:pPr marL="0" indent="0" algn="ctr">
              <a:buNone/>
            </a:pPr>
            <a:r>
              <a:rPr lang="fa-IR" sz="3600" b="1" dirty="0" smtClean="0">
                <a:solidFill>
                  <a:srgbClr val="FF0000"/>
                </a:solidFill>
                <a:cs typeface="B Zar" panose="00000400000000000000" pitchFamily="2" charset="-78"/>
              </a:rPr>
              <a:t> </a:t>
            </a:r>
            <a:r>
              <a:rPr lang="fa-IR" sz="3600" b="1" dirty="0">
                <a:solidFill>
                  <a:srgbClr val="FF0000"/>
                </a:solidFill>
                <a:cs typeface="B Zar" panose="00000400000000000000" pitchFamily="2" charset="-78"/>
              </a:rPr>
              <a:t>می گیرد </a:t>
            </a:r>
          </a:p>
          <a:p>
            <a:endParaRPr lang="fa-IR" dirty="0"/>
          </a:p>
        </p:txBody>
      </p:sp>
      <p:pic>
        <p:nvPicPr>
          <p:cNvPr id="5" name="Picture 2"/>
          <p:cNvPicPr>
            <a:picLocks noChangeAspect="1" noChangeArrowheads="1"/>
          </p:cNvPicPr>
          <p:nvPr/>
        </p:nvPicPr>
        <p:blipFill>
          <a:blip r:embed="rId2"/>
          <a:srcRect/>
          <a:stretch>
            <a:fillRect/>
          </a:stretch>
        </p:blipFill>
        <p:spPr bwMode="auto">
          <a:xfrm>
            <a:off x="0" y="3874"/>
            <a:ext cx="2743200" cy="6854125"/>
          </a:xfrm>
          <a:prstGeom prst="rect">
            <a:avLst/>
          </a:prstGeom>
          <a:noFill/>
          <a:ln w="9525">
            <a:noFill/>
            <a:miter lim="800000"/>
            <a:headEnd/>
            <a:tailEnd/>
          </a:ln>
          <a:effectLst/>
        </p:spPr>
      </p:pic>
    </p:spTree>
    <p:extLst>
      <p:ext uri="{BB962C8B-B14F-4D97-AF65-F5344CB8AC3E}">
        <p14:creationId xmlns:p14="http://schemas.microsoft.com/office/powerpoint/2010/main" xmlns="" val="350844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5334000" cy="1020763"/>
          </a:xfrm>
        </p:spPr>
        <p:txBody>
          <a:bodyPr/>
          <a:lstStyle/>
          <a:p>
            <a:pPr algn="ctr"/>
            <a:r>
              <a:rPr lang="fa-IR" sz="5400" dirty="0">
                <a:solidFill>
                  <a:srgbClr val="FF0000"/>
                </a:solidFill>
                <a:cs typeface="B Zar" panose="00000400000000000000" pitchFamily="2" charset="-78"/>
              </a:rPr>
              <a:t>دانش </a:t>
            </a:r>
          </a:p>
        </p:txBody>
      </p:sp>
      <p:sp>
        <p:nvSpPr>
          <p:cNvPr id="3" name="Content Placeholder 2"/>
          <p:cNvSpPr>
            <a:spLocks noGrp="1"/>
          </p:cNvSpPr>
          <p:nvPr>
            <p:ph idx="1"/>
          </p:nvPr>
        </p:nvSpPr>
        <p:spPr>
          <a:xfrm>
            <a:off x="2362200" y="1828800"/>
            <a:ext cx="6324600" cy="4297363"/>
          </a:xfrm>
        </p:spPr>
        <p:txBody>
          <a:bodyPr>
            <a:normAutofit fontScale="92500" lnSpcReduction="20000"/>
          </a:bodyPr>
          <a:lstStyle/>
          <a:p>
            <a:pPr marL="0" indent="0" algn="r">
              <a:buNone/>
            </a:pPr>
            <a:r>
              <a:rPr lang="fa-IR" sz="3200" dirty="0">
                <a:solidFill>
                  <a:schemeClr val="accent3"/>
                </a:solidFill>
                <a:cs typeface="B Zar" panose="00000400000000000000" pitchFamily="2" charset="-78"/>
              </a:rPr>
              <a:t>در این سطح ، از دانش آموز انتظارمی رود که همان چیزهایی را که آموخته است عینا و به طور حفظی باز پس دهد </a:t>
            </a:r>
          </a:p>
          <a:p>
            <a:pPr marL="0" indent="0" algn="r">
              <a:buNone/>
            </a:pPr>
            <a:r>
              <a:rPr lang="fa-IR" sz="3200" dirty="0">
                <a:cs typeface="B Zar" panose="00000400000000000000" pitchFamily="2" charset="-78"/>
              </a:rPr>
              <a:t>دانش  بر حافظه دانش آموز تکیه دارد </a:t>
            </a:r>
          </a:p>
          <a:p>
            <a:pPr marL="0" indent="0" algn="r">
              <a:buNone/>
            </a:pPr>
            <a:r>
              <a:rPr lang="fa-IR" sz="3200" dirty="0" smtClean="0">
                <a:cs typeface="B Zar" panose="00000400000000000000" pitchFamily="2" charset="-78"/>
              </a:rPr>
              <a:t>مهمترین </a:t>
            </a:r>
            <a:r>
              <a:rPr lang="fa-IR" sz="3200" dirty="0">
                <a:cs typeface="B Zar" panose="00000400000000000000" pitchFamily="2" charset="-78"/>
              </a:rPr>
              <a:t>اشکالی </a:t>
            </a:r>
            <a:r>
              <a:rPr lang="fa-IR" sz="3200" dirty="0" smtClean="0">
                <a:cs typeface="B Zar" panose="00000400000000000000" pitchFamily="2" charset="-78"/>
              </a:rPr>
              <a:t>این </a:t>
            </a:r>
            <a:r>
              <a:rPr lang="fa-IR" sz="3200" dirty="0">
                <a:cs typeface="B Zar" panose="00000400000000000000" pitchFamily="2" charset="-78"/>
              </a:rPr>
              <a:t>سطح از یادگیری </a:t>
            </a:r>
            <a:r>
              <a:rPr lang="fa-IR" sz="3200" dirty="0" smtClean="0">
                <a:cs typeface="B Zar" panose="00000400000000000000" pitchFamily="2" charset="-78"/>
              </a:rPr>
              <a:t>زیاده </a:t>
            </a:r>
            <a:r>
              <a:rPr lang="fa-IR" sz="3200" dirty="0">
                <a:cs typeface="B Zar" panose="00000400000000000000" pitchFamily="2" charset="-78"/>
              </a:rPr>
              <a:t>روی </a:t>
            </a:r>
            <a:endParaRPr lang="fa-IR" sz="3200" dirty="0" smtClean="0">
              <a:cs typeface="B Zar" panose="00000400000000000000" pitchFamily="2" charset="-78"/>
            </a:endParaRPr>
          </a:p>
          <a:p>
            <a:pPr marL="0" indent="0" algn="r">
              <a:buNone/>
            </a:pPr>
            <a:r>
              <a:rPr lang="fa-IR" sz="3200" dirty="0" smtClean="0">
                <a:cs typeface="B Zar" panose="00000400000000000000" pitchFamily="2" charset="-78"/>
              </a:rPr>
              <a:t>معلمان </a:t>
            </a:r>
            <a:r>
              <a:rPr lang="fa-IR" sz="3200" dirty="0">
                <a:cs typeface="B Zar" panose="00000400000000000000" pitchFamily="2" charset="-78"/>
              </a:rPr>
              <a:t>در استفاده از آن از یک طرف  و به سرعت از یاد رفتن مفاهیم از طرف دیگر </a:t>
            </a:r>
          </a:p>
          <a:p>
            <a:pPr marL="0" indent="0" algn="r">
              <a:buNone/>
            </a:pPr>
            <a:r>
              <a:rPr lang="fa-IR" sz="3200" dirty="0">
                <a:cs typeface="B Zar" panose="00000400000000000000" pitchFamily="2" charset="-78"/>
              </a:rPr>
              <a:t>اما بهرحال به خاطر سپردن و بازگویی دانش بالاترین سطوح یادگیری است </a:t>
            </a:r>
          </a:p>
          <a:p>
            <a:endParaRPr lang="fa-IR" dirty="0"/>
          </a:p>
        </p:txBody>
      </p:sp>
      <p:pic>
        <p:nvPicPr>
          <p:cNvPr id="4" name="Picture 2"/>
          <p:cNvPicPr>
            <a:picLocks noChangeAspect="1" noChangeArrowheads="1"/>
          </p:cNvPicPr>
          <p:nvPr/>
        </p:nvPicPr>
        <p:blipFill>
          <a:blip r:embed="rId2"/>
          <a:srcRect/>
          <a:stretch>
            <a:fillRect/>
          </a:stretch>
        </p:blipFill>
        <p:spPr bwMode="auto">
          <a:xfrm>
            <a:off x="0" y="0"/>
            <a:ext cx="2209800" cy="6858000"/>
          </a:xfrm>
          <a:prstGeom prst="rect">
            <a:avLst/>
          </a:prstGeom>
          <a:noFill/>
          <a:ln w="9525">
            <a:noFill/>
            <a:miter lim="800000"/>
            <a:headEnd/>
            <a:tailEnd/>
          </a:ln>
          <a:effectLst/>
        </p:spPr>
      </p:pic>
    </p:spTree>
    <p:extLst>
      <p:ext uri="{BB962C8B-B14F-4D97-AF65-F5344CB8AC3E}">
        <p14:creationId xmlns:p14="http://schemas.microsoft.com/office/powerpoint/2010/main" xmlns="" val="360580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640080"/>
            <a:ext cx="4191000" cy="1143000"/>
          </a:xfrm>
        </p:spPr>
        <p:txBody>
          <a:bodyPr/>
          <a:lstStyle/>
          <a:p>
            <a:pPr algn="ctr"/>
            <a:r>
              <a:rPr lang="fa-IR" sz="3600" dirty="0" smtClean="0">
                <a:solidFill>
                  <a:srgbClr val="FF0000"/>
                </a:solidFill>
                <a:cs typeface="B Zar" panose="00000400000000000000" pitchFamily="2" charset="-78"/>
              </a:rPr>
              <a:t>                مثال </a:t>
            </a:r>
            <a:r>
              <a:rPr lang="fa-IR" sz="3600" dirty="0">
                <a:solidFill>
                  <a:srgbClr val="FF0000"/>
                </a:solidFill>
                <a:cs typeface="B Zar" panose="00000400000000000000" pitchFamily="2" charset="-78"/>
              </a:rPr>
              <a:t>: حیطه دانش </a:t>
            </a:r>
          </a:p>
        </p:txBody>
      </p:sp>
      <p:sp>
        <p:nvSpPr>
          <p:cNvPr id="3" name="Content Placeholder 2"/>
          <p:cNvSpPr>
            <a:spLocks noGrp="1"/>
          </p:cNvSpPr>
          <p:nvPr>
            <p:ph idx="1"/>
          </p:nvPr>
        </p:nvSpPr>
        <p:spPr>
          <a:xfrm>
            <a:off x="2362200" y="2362200"/>
            <a:ext cx="6324600" cy="3763963"/>
          </a:xfrm>
        </p:spPr>
        <p:txBody>
          <a:bodyPr>
            <a:normAutofit/>
          </a:bodyPr>
          <a:lstStyle/>
          <a:p>
            <a:pPr marL="0" indent="0" algn="r">
              <a:buNone/>
            </a:pPr>
            <a:r>
              <a:rPr lang="fa-IR" sz="3600" dirty="0">
                <a:cs typeface="B Zar" panose="00000400000000000000" pitchFamily="2" charset="-78"/>
              </a:rPr>
              <a:t>استانهای غرب ایران را نام ببرید </a:t>
            </a:r>
          </a:p>
          <a:p>
            <a:pPr marL="0" indent="0" algn="r">
              <a:buNone/>
            </a:pPr>
            <a:r>
              <a:rPr lang="fa-IR" sz="3600" dirty="0">
                <a:cs typeface="B Zar" panose="00000400000000000000" pitchFamily="2" charset="-78"/>
              </a:rPr>
              <a:t>خواص هوا را بنویسید </a:t>
            </a:r>
          </a:p>
          <a:p>
            <a:pPr marL="0" indent="0" algn="r">
              <a:buNone/>
            </a:pPr>
            <a:r>
              <a:rPr lang="fa-IR" sz="3600" dirty="0">
                <a:cs typeface="B Zar" panose="00000400000000000000" pitchFamily="2" charset="-78"/>
              </a:rPr>
              <a:t>معنی کلمات زیر را بنویسید   ایثار -----  </a:t>
            </a:r>
            <a:endParaRPr lang="en-US" sz="3600" dirty="0" smtClean="0">
              <a:cs typeface="B Zar" panose="00000400000000000000" pitchFamily="2" charset="-78"/>
            </a:endParaRPr>
          </a:p>
          <a:p>
            <a:pPr marL="0" indent="0" algn="r">
              <a:buNone/>
            </a:pPr>
            <a:r>
              <a:rPr lang="fa-IR" sz="3600" dirty="0" smtClean="0">
                <a:cs typeface="B Zar" panose="00000400000000000000" pitchFamily="2" charset="-78"/>
              </a:rPr>
              <a:t>صیف </a:t>
            </a:r>
            <a:r>
              <a:rPr lang="fa-IR" sz="3600" dirty="0">
                <a:cs typeface="B Zar" panose="00000400000000000000" pitchFamily="2" charset="-78"/>
              </a:rPr>
              <a:t>-----  حراست </a:t>
            </a:r>
            <a:r>
              <a:rPr lang="fa-IR" sz="3600" dirty="0" smtClean="0">
                <a:cs typeface="B Zar" panose="00000400000000000000" pitchFamily="2" charset="-78"/>
              </a:rPr>
              <a:t>-----</a:t>
            </a:r>
          </a:p>
        </p:txBody>
      </p:sp>
      <p:pic>
        <p:nvPicPr>
          <p:cNvPr id="4" name="Picture 2"/>
          <p:cNvPicPr>
            <a:picLocks noChangeAspect="1" noChangeArrowheads="1"/>
          </p:cNvPicPr>
          <p:nvPr/>
        </p:nvPicPr>
        <p:blipFill>
          <a:blip r:embed="rId2"/>
          <a:srcRect/>
          <a:stretch>
            <a:fillRect/>
          </a:stretch>
        </p:blipFill>
        <p:spPr bwMode="auto">
          <a:xfrm>
            <a:off x="0" y="0"/>
            <a:ext cx="2209800" cy="6858000"/>
          </a:xfrm>
          <a:prstGeom prst="rect">
            <a:avLst/>
          </a:prstGeom>
          <a:noFill/>
          <a:ln w="9525">
            <a:noFill/>
            <a:miter lim="800000"/>
            <a:headEnd/>
            <a:tailEnd/>
          </a:ln>
          <a:effectLst/>
        </p:spPr>
      </p:pic>
    </p:spTree>
    <p:extLst>
      <p:ext uri="{BB962C8B-B14F-4D97-AF65-F5344CB8AC3E}">
        <p14:creationId xmlns:p14="http://schemas.microsoft.com/office/powerpoint/2010/main" xmlns="" val="73941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4953000" cy="731838"/>
          </a:xfrm>
        </p:spPr>
        <p:txBody>
          <a:bodyPr/>
          <a:lstStyle/>
          <a:p>
            <a:pPr algn="ctr"/>
            <a:r>
              <a:rPr lang="fa-IR" sz="4000" b="1" dirty="0">
                <a:solidFill>
                  <a:srgbClr val="FF0000"/>
                </a:solidFill>
                <a:cs typeface="B Zar" panose="00000400000000000000" pitchFamily="2" charset="-78"/>
              </a:rPr>
              <a:t>درک و فهم (فهمیدن )</a:t>
            </a:r>
          </a:p>
        </p:txBody>
      </p:sp>
      <p:sp>
        <p:nvSpPr>
          <p:cNvPr id="3" name="Content Placeholder 2"/>
          <p:cNvSpPr>
            <a:spLocks noGrp="1"/>
          </p:cNvSpPr>
          <p:nvPr>
            <p:ph idx="1"/>
          </p:nvPr>
        </p:nvSpPr>
        <p:spPr>
          <a:xfrm>
            <a:off x="2590800" y="1981200"/>
            <a:ext cx="6096000" cy="4648200"/>
          </a:xfrm>
        </p:spPr>
        <p:txBody>
          <a:bodyPr>
            <a:normAutofit/>
          </a:bodyPr>
          <a:lstStyle/>
          <a:p>
            <a:pPr marL="0" indent="0" algn="r">
              <a:buNone/>
            </a:pPr>
            <a:r>
              <a:rPr lang="fa-IR" dirty="0">
                <a:cs typeface="B Zar" panose="00000400000000000000" pitchFamily="2" charset="-78"/>
              </a:rPr>
              <a:t> </a:t>
            </a:r>
            <a:r>
              <a:rPr lang="fa-IR" sz="2800" dirty="0">
                <a:cs typeface="B Zar" panose="00000400000000000000" pitchFamily="2" charset="-78"/>
              </a:rPr>
              <a:t>یادگیری در این سطح عبارت است از توانایی پی بردن به مفهوم یک مطلب و تبیین آن با جملاتی که شخص می سازد   </a:t>
            </a:r>
          </a:p>
          <a:p>
            <a:pPr marL="0" indent="0" algn="r">
              <a:buNone/>
            </a:pPr>
            <a:r>
              <a:rPr lang="fa-IR" sz="2800" dirty="0">
                <a:cs typeface="B Zar" panose="00000400000000000000" pitchFamily="2" charset="-78"/>
              </a:rPr>
              <a:t>هنگامی که دانش آموز گفتاری را می شنود از وی انتظار میرود که معنی آن را درک کند و از مواد یا اندیشه هایی که در آن نهفته است استفاده فکری و عملی ببرد </a:t>
            </a:r>
          </a:p>
          <a:p>
            <a:pPr marL="0" indent="0" algn="r">
              <a:buNone/>
            </a:pPr>
            <a:r>
              <a:rPr lang="fa-IR" sz="2800" dirty="0">
                <a:cs typeface="B Zar" panose="00000400000000000000" pitchFamily="2" charset="-78"/>
              </a:rPr>
              <a:t>ارزش یادگیری این طبقه در مقایسه با طبقه قبلی بیشتر است زیرا آموخته های عمیق تر هستند و معمولا مطالبی که با فهمیدن همراه باشند دیرتر فراموش می شوند </a:t>
            </a:r>
          </a:p>
          <a:p>
            <a:endParaRPr lang="fa-IR" dirty="0"/>
          </a:p>
        </p:txBody>
      </p:sp>
      <p:pic>
        <p:nvPicPr>
          <p:cNvPr id="4" name="Picture 2"/>
          <p:cNvPicPr>
            <a:picLocks noChangeAspect="1" noChangeArrowheads="1"/>
          </p:cNvPicPr>
          <p:nvPr/>
        </p:nvPicPr>
        <p:blipFill>
          <a:blip r:embed="rId2"/>
          <a:srcRect/>
          <a:stretch>
            <a:fillRect/>
          </a:stretch>
        </p:blipFill>
        <p:spPr bwMode="auto">
          <a:xfrm>
            <a:off x="0" y="0"/>
            <a:ext cx="2362200" cy="6858000"/>
          </a:xfrm>
          <a:prstGeom prst="rect">
            <a:avLst/>
          </a:prstGeom>
          <a:noFill/>
          <a:ln w="9525">
            <a:noFill/>
            <a:miter lim="800000"/>
            <a:headEnd/>
            <a:tailEnd/>
          </a:ln>
          <a:effectLst/>
        </p:spPr>
      </p:pic>
    </p:spTree>
    <p:extLst>
      <p:ext uri="{BB962C8B-B14F-4D97-AF65-F5344CB8AC3E}">
        <p14:creationId xmlns:p14="http://schemas.microsoft.com/office/powerpoint/2010/main" xmlns="" val="2392555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4114800" cy="655638"/>
          </a:xfrm>
        </p:spPr>
        <p:txBody>
          <a:bodyPr>
            <a:normAutofit fontScale="90000"/>
          </a:bodyPr>
          <a:lstStyle/>
          <a:p>
            <a:r>
              <a:rPr lang="fa-IR" sz="4000" dirty="0">
                <a:solidFill>
                  <a:srgbClr val="FF0000"/>
                </a:solidFill>
                <a:cs typeface="B Zar" panose="00000400000000000000" pitchFamily="2" charset="-78"/>
              </a:rPr>
              <a:t>مثال : حیطه درک و فهم</a:t>
            </a:r>
          </a:p>
        </p:txBody>
      </p:sp>
      <p:sp>
        <p:nvSpPr>
          <p:cNvPr id="3" name="Content Placeholder 2"/>
          <p:cNvSpPr>
            <a:spLocks noGrp="1"/>
          </p:cNvSpPr>
          <p:nvPr>
            <p:ph idx="1"/>
          </p:nvPr>
        </p:nvSpPr>
        <p:spPr>
          <a:xfrm>
            <a:off x="381000" y="2590800"/>
            <a:ext cx="8305800" cy="4038600"/>
          </a:xfrm>
        </p:spPr>
        <p:txBody>
          <a:bodyPr>
            <a:normAutofit/>
          </a:bodyPr>
          <a:lstStyle/>
          <a:p>
            <a:pPr marL="0" indent="0" algn="r">
              <a:buNone/>
            </a:pPr>
            <a:r>
              <a:rPr lang="fa-IR" sz="3200" dirty="0">
                <a:cs typeface="B Zar" panose="00000400000000000000" pitchFamily="2" charset="-78"/>
              </a:rPr>
              <a:t>اگر ما از دانش آموزبخواهیم اصطلاحات و تعارف را عینا تکرار کند توانایی اورا در حیطه دانش سنجیده می شود اما اگر اصطلاحات را با عبارتهای متفاوتی در کتاب نیامده باشد تعریف کنیم آموخته دانش آموزرا در طبقه درک و فهم میسنجیم </a:t>
            </a:r>
          </a:p>
          <a:p>
            <a:pPr marL="0" indent="0" algn="r">
              <a:buNone/>
            </a:pPr>
            <a:endParaRPr lang="fa-IR" sz="3200" dirty="0">
              <a:cs typeface="B Zar" panose="00000400000000000000" pitchFamily="2" charset="-78"/>
            </a:endParaRPr>
          </a:p>
          <a:p>
            <a:pPr marL="0" indent="0" algn="r">
              <a:buNone/>
            </a:pPr>
            <a:r>
              <a:rPr lang="fa-IR" sz="3200" dirty="0">
                <a:cs typeface="B Zar" panose="00000400000000000000" pitchFamily="2" charset="-78"/>
              </a:rPr>
              <a:t>مثال : در بیت زیر قافیه کدام است </a:t>
            </a:r>
          </a:p>
          <a:p>
            <a:pPr marL="0" indent="0" algn="r">
              <a:buNone/>
            </a:pPr>
            <a:r>
              <a:rPr lang="fa-IR" sz="3200" dirty="0">
                <a:cs typeface="B Zar" panose="00000400000000000000" pitchFamily="2" charset="-78"/>
              </a:rPr>
              <a:t>به نام خداوند خورشید و ماه  </a:t>
            </a:r>
            <a:r>
              <a:rPr lang="fa-IR" sz="3200" dirty="0" smtClean="0">
                <a:cs typeface="B Zar" panose="00000400000000000000" pitchFamily="2" charset="-78"/>
              </a:rPr>
              <a:t>        </a:t>
            </a:r>
            <a:r>
              <a:rPr lang="fa-IR" sz="3200" dirty="0">
                <a:cs typeface="B Zar" panose="00000400000000000000" pitchFamily="2" charset="-78"/>
              </a:rPr>
              <a:t>که دل را به نامش خرد داد راه </a:t>
            </a:r>
          </a:p>
          <a:p>
            <a:endParaRPr lang="fa-IR" dirty="0"/>
          </a:p>
        </p:txBody>
      </p:sp>
    </p:spTree>
    <p:extLst>
      <p:ext uri="{BB962C8B-B14F-4D97-AF65-F5344CB8AC3E}">
        <p14:creationId xmlns:p14="http://schemas.microsoft.com/office/powerpoint/2010/main" xmlns="" val="1317620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438400"/>
            <a:ext cx="5943600" cy="3687763"/>
          </a:xfrm>
        </p:spPr>
        <p:txBody>
          <a:bodyPr>
            <a:normAutofit/>
          </a:bodyPr>
          <a:lstStyle/>
          <a:p>
            <a:pPr marL="0" indent="0" algn="r">
              <a:buNone/>
            </a:pPr>
            <a:endParaRPr lang="fa-IR" sz="3200" b="1" dirty="0" smtClean="0">
              <a:cs typeface="B Zar" panose="00000400000000000000" pitchFamily="2" charset="-78"/>
            </a:endParaRPr>
          </a:p>
          <a:p>
            <a:pPr marL="0" indent="0" algn="r">
              <a:buNone/>
            </a:pPr>
            <a:r>
              <a:rPr lang="fa-IR" sz="3200" b="1" dirty="0" smtClean="0">
                <a:cs typeface="B Zar" panose="00000400000000000000" pitchFamily="2" charset="-78"/>
              </a:rPr>
              <a:t> سطح فهمیدن دارای سه جز فرعی است شامل </a:t>
            </a:r>
          </a:p>
          <a:p>
            <a:pPr marL="0" indent="0" algn="r">
              <a:buNone/>
            </a:pPr>
            <a:r>
              <a:rPr lang="fa-IR" sz="3200" b="1" dirty="0" smtClean="0">
                <a:solidFill>
                  <a:srgbClr val="FF0000"/>
                </a:solidFill>
                <a:cs typeface="B Zar" panose="00000400000000000000" pitchFamily="2" charset="-78"/>
              </a:rPr>
              <a:t>1) ترجمه      2) تفسیر     3) برون یابی  </a:t>
            </a:r>
          </a:p>
          <a:p>
            <a:pPr algn="r">
              <a:buNone/>
            </a:pPr>
            <a:endParaRPr lang="fa-IR" sz="2000" b="1" dirty="0" smtClean="0"/>
          </a:p>
          <a:p>
            <a:pPr algn="r">
              <a:buNone/>
            </a:pPr>
            <a:endParaRPr lang="fa-IR" sz="2000" b="1" dirty="0" smtClean="0"/>
          </a:p>
          <a:p>
            <a:pPr algn="r">
              <a:buNone/>
            </a:pPr>
            <a:endParaRPr lang="fa-IR" sz="2000" b="1" dirty="0" smtClean="0"/>
          </a:p>
          <a:p>
            <a:pPr algn="r">
              <a:buNone/>
            </a:pPr>
            <a:r>
              <a:rPr lang="fa-IR" sz="2000" b="1" dirty="0" smtClean="0"/>
              <a:t>.</a:t>
            </a:r>
          </a:p>
        </p:txBody>
      </p:sp>
      <p:pic>
        <p:nvPicPr>
          <p:cNvPr id="26626" name="Picture 2"/>
          <p:cNvPicPr>
            <a:picLocks noChangeAspect="1" noChangeArrowheads="1"/>
          </p:cNvPicPr>
          <p:nvPr/>
        </p:nvPicPr>
        <p:blipFill>
          <a:blip r:embed="rId2"/>
          <a:srcRect/>
          <a:stretch>
            <a:fillRect/>
          </a:stretch>
        </p:blipFill>
        <p:spPr bwMode="auto">
          <a:xfrm>
            <a:off x="0" y="0"/>
            <a:ext cx="2514600" cy="6845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0"/>
            <a:ext cx="5638800" cy="808038"/>
          </a:xfrm>
        </p:spPr>
        <p:txBody>
          <a:bodyPr>
            <a:normAutofit fontScale="90000"/>
          </a:bodyPr>
          <a:lstStyle/>
          <a:p>
            <a:pPr algn="ctr"/>
            <a:r>
              <a:rPr lang="fa-IR" sz="4800" b="1" dirty="0" smtClean="0">
                <a:solidFill>
                  <a:srgbClr val="FF0000"/>
                </a:solidFill>
                <a:cs typeface="B Zar" panose="00000400000000000000" pitchFamily="2" charset="-78"/>
              </a:rPr>
              <a:t>به کار بستن </a:t>
            </a:r>
            <a:endParaRPr lang="fa-IR" sz="4800" b="1" dirty="0">
              <a:solidFill>
                <a:srgbClr val="FF0000"/>
              </a:solidFill>
              <a:cs typeface="B Zar" panose="00000400000000000000" pitchFamily="2" charset="-78"/>
            </a:endParaRPr>
          </a:p>
        </p:txBody>
      </p:sp>
      <p:sp>
        <p:nvSpPr>
          <p:cNvPr id="3" name="Content Placeholder 2"/>
          <p:cNvSpPr>
            <a:spLocks noGrp="1"/>
          </p:cNvSpPr>
          <p:nvPr>
            <p:ph idx="1"/>
          </p:nvPr>
        </p:nvSpPr>
        <p:spPr>
          <a:xfrm>
            <a:off x="2819400" y="2514600"/>
            <a:ext cx="5867400" cy="3611563"/>
          </a:xfrm>
        </p:spPr>
        <p:txBody>
          <a:bodyPr>
            <a:normAutofit/>
          </a:bodyPr>
          <a:lstStyle/>
          <a:p>
            <a:pPr marL="0" indent="0" algn="r">
              <a:buNone/>
            </a:pPr>
            <a:r>
              <a:rPr lang="fa-IR" sz="2800" dirty="0">
                <a:cs typeface="B Zar" panose="00000400000000000000" pitchFamily="2" charset="-78"/>
              </a:rPr>
              <a:t>طبقه کاربرد مستلزم فهمیدن روشها ، نظریه ها . اصولی است که در موقعیت خاص بکار میرود </a:t>
            </a:r>
          </a:p>
          <a:p>
            <a:pPr marL="0" indent="0" algn="r">
              <a:buNone/>
            </a:pPr>
            <a:r>
              <a:rPr lang="fa-IR" sz="2800" dirty="0">
                <a:cs typeface="B Zar" panose="00000400000000000000" pitchFamily="2" charset="-78"/>
              </a:rPr>
              <a:t>اغلب شنیده ایم که معلمان می گویند اگر دانش آموز واقعا مطلبی را بفهمد  می تواند آن را به کار</a:t>
            </a:r>
          </a:p>
          <a:p>
            <a:pPr marL="0" indent="0" algn="r">
              <a:buNone/>
            </a:pPr>
            <a:r>
              <a:rPr lang="fa-IR" sz="2800" dirty="0">
                <a:cs typeface="B Zar" panose="00000400000000000000" pitchFamily="2" charset="-78"/>
              </a:rPr>
              <a:t> بندد.</a:t>
            </a:r>
            <a:endParaRPr lang="fa-IR" sz="2800" dirty="0">
              <a:solidFill>
                <a:srgbClr val="FF0000"/>
              </a:solidFill>
              <a:cs typeface="B Zar" panose="00000400000000000000" pitchFamily="2" charset="-78"/>
            </a:endParaRPr>
          </a:p>
          <a:p>
            <a:pPr marL="0" indent="0" algn="r">
              <a:buNone/>
            </a:pPr>
            <a:r>
              <a:rPr lang="fa-IR" sz="2800" b="1" dirty="0">
                <a:solidFill>
                  <a:srgbClr val="FFFF00"/>
                </a:solidFill>
                <a:cs typeface="B Zar" panose="00000400000000000000" pitchFamily="2" charset="-78"/>
              </a:rPr>
              <a:t>چه تفاوتی بین درک و فهم و به کار بستن وجود دارد ؟ </a:t>
            </a:r>
          </a:p>
          <a:p>
            <a:pPr algn="r"/>
            <a:endParaRPr lang="fa-IR" dirty="0">
              <a:cs typeface="B Zar" panose="00000400000000000000" pitchFamily="2" charset="-78"/>
            </a:endParaRPr>
          </a:p>
        </p:txBody>
      </p:sp>
      <p:pic>
        <p:nvPicPr>
          <p:cNvPr id="4" name="Picture 2"/>
          <p:cNvPicPr>
            <a:picLocks noChangeAspect="1" noChangeArrowheads="1"/>
          </p:cNvPicPr>
          <p:nvPr/>
        </p:nvPicPr>
        <p:blipFill>
          <a:blip r:embed="rId2"/>
          <a:srcRect/>
          <a:stretch>
            <a:fillRect/>
          </a:stretch>
        </p:blipFill>
        <p:spPr bwMode="auto">
          <a:xfrm>
            <a:off x="-15240" y="0"/>
            <a:ext cx="2514600" cy="6858000"/>
          </a:xfrm>
          <a:prstGeom prst="rect">
            <a:avLst/>
          </a:prstGeom>
          <a:noFill/>
          <a:ln w="9525">
            <a:noFill/>
            <a:miter lim="800000"/>
            <a:headEnd/>
            <a:tailEnd/>
          </a:ln>
          <a:effectLst/>
        </p:spPr>
      </p:pic>
    </p:spTree>
    <p:extLst>
      <p:ext uri="{BB962C8B-B14F-4D97-AF65-F5344CB8AC3E}">
        <p14:creationId xmlns:p14="http://schemas.microsoft.com/office/powerpoint/2010/main" xmlns="" val="339558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905000"/>
            <a:ext cx="6172200" cy="4221163"/>
          </a:xfrm>
        </p:spPr>
        <p:txBody>
          <a:bodyPr>
            <a:normAutofit/>
          </a:bodyPr>
          <a:lstStyle/>
          <a:p>
            <a:pPr marL="0" indent="0" algn="r">
              <a:lnSpc>
                <a:spcPct val="150000"/>
              </a:lnSpc>
              <a:buNone/>
            </a:pPr>
            <a:r>
              <a:rPr lang="fa-IR" sz="2800" b="1" dirty="0">
                <a:solidFill>
                  <a:schemeClr val="tx1">
                    <a:lumMod val="95000"/>
                    <a:lumOff val="5000"/>
                  </a:schemeClr>
                </a:solidFill>
                <a:cs typeface="B Zar" panose="00000400000000000000" pitchFamily="2" charset="-78"/>
              </a:rPr>
              <a:t>درطبقه </a:t>
            </a:r>
            <a:r>
              <a:rPr lang="fa-IR" sz="2800" b="1" dirty="0">
                <a:solidFill>
                  <a:srgbClr val="FF0000"/>
                </a:solidFill>
                <a:cs typeface="B Zar" panose="00000400000000000000" pitchFamily="2" charset="-78"/>
              </a:rPr>
              <a:t>درک و فهم  </a:t>
            </a:r>
            <a:r>
              <a:rPr lang="fa-IR" sz="2800" b="1" dirty="0">
                <a:solidFill>
                  <a:schemeClr val="tx1">
                    <a:lumMod val="95000"/>
                    <a:lumOff val="5000"/>
                  </a:schemeClr>
                </a:solidFill>
                <a:cs typeface="B Zar" panose="00000400000000000000" pitchFamily="2" charset="-78"/>
              </a:rPr>
              <a:t>هنگامی که دانش آموز مفهومی را فهمید اگر </a:t>
            </a:r>
            <a:r>
              <a:rPr lang="fa-IR" sz="2800" b="1" dirty="0" smtClean="0">
                <a:solidFill>
                  <a:schemeClr val="tx1">
                    <a:lumMod val="95000"/>
                    <a:lumOff val="5000"/>
                  </a:schemeClr>
                </a:solidFill>
                <a:cs typeface="B Zar" panose="00000400000000000000" pitchFamily="2" charset="-78"/>
              </a:rPr>
              <a:t>موارد </a:t>
            </a:r>
            <a:r>
              <a:rPr lang="fa-IR" sz="2800" b="1" dirty="0">
                <a:solidFill>
                  <a:schemeClr val="tx1">
                    <a:lumMod val="95000"/>
                    <a:lumOff val="5000"/>
                  </a:schemeClr>
                </a:solidFill>
                <a:cs typeface="B Zar" panose="00000400000000000000" pitchFamily="2" charset="-78"/>
              </a:rPr>
              <a:t>کاربرد آن به وی گفته شود می تواند آن را به کار برد در حالی که </a:t>
            </a:r>
          </a:p>
          <a:p>
            <a:pPr marL="0" indent="0" algn="r">
              <a:lnSpc>
                <a:spcPct val="150000"/>
              </a:lnSpc>
              <a:buNone/>
            </a:pPr>
            <a:r>
              <a:rPr lang="fa-IR" sz="2800" b="1" dirty="0">
                <a:solidFill>
                  <a:schemeClr val="tx1">
                    <a:lumMod val="95000"/>
                    <a:lumOff val="5000"/>
                  </a:schemeClr>
                </a:solidFill>
                <a:cs typeface="B Zar" panose="00000400000000000000" pitchFamily="2" charset="-78"/>
              </a:rPr>
              <a:t>درطبقه</a:t>
            </a:r>
            <a:r>
              <a:rPr lang="fa-IR" sz="2800" b="1" dirty="0">
                <a:solidFill>
                  <a:schemeClr val="accent4">
                    <a:lumMod val="75000"/>
                  </a:schemeClr>
                </a:solidFill>
                <a:cs typeface="B Zar" panose="00000400000000000000" pitchFamily="2" charset="-78"/>
              </a:rPr>
              <a:t> </a:t>
            </a:r>
            <a:r>
              <a:rPr lang="fa-IR" sz="2800" b="1" dirty="0">
                <a:solidFill>
                  <a:srgbClr val="FF0000"/>
                </a:solidFill>
                <a:cs typeface="B Zar" panose="00000400000000000000" pitchFamily="2" charset="-78"/>
              </a:rPr>
              <a:t>کاربرد</a:t>
            </a:r>
            <a:r>
              <a:rPr lang="fa-IR" sz="2800" b="1" dirty="0">
                <a:solidFill>
                  <a:schemeClr val="accent4">
                    <a:lumMod val="75000"/>
                  </a:schemeClr>
                </a:solidFill>
                <a:cs typeface="B Zar" panose="00000400000000000000" pitchFamily="2" charset="-78"/>
              </a:rPr>
              <a:t>  </a:t>
            </a:r>
            <a:r>
              <a:rPr lang="fa-IR" sz="2800" b="1" dirty="0">
                <a:solidFill>
                  <a:schemeClr val="tx1">
                    <a:lumMod val="95000"/>
                    <a:lumOff val="5000"/>
                  </a:schemeClr>
                </a:solidFill>
                <a:cs typeface="B Zar" panose="00000400000000000000" pitchFamily="2" charset="-78"/>
              </a:rPr>
              <a:t>اگر دانش آموز در موقعیت مناسب قرار بگیرد مفهومی را که یاد گرفته بدون کمک از دیگران به کار می برد </a:t>
            </a:r>
          </a:p>
          <a:p>
            <a:endParaRPr lang="fa-IR" dirty="0"/>
          </a:p>
        </p:txBody>
      </p:sp>
      <p:pic>
        <p:nvPicPr>
          <p:cNvPr id="4" name="Picture 2"/>
          <p:cNvPicPr>
            <a:picLocks noChangeAspect="1" noChangeArrowheads="1"/>
          </p:cNvPicPr>
          <p:nvPr/>
        </p:nvPicPr>
        <p:blipFill>
          <a:blip r:embed="rId2"/>
          <a:srcRect/>
          <a:stretch>
            <a:fillRect/>
          </a:stretch>
        </p:blipFill>
        <p:spPr bwMode="auto">
          <a:xfrm>
            <a:off x="0" y="0"/>
            <a:ext cx="2514600" cy="6873240"/>
          </a:xfrm>
          <a:prstGeom prst="rect">
            <a:avLst/>
          </a:prstGeom>
          <a:noFill/>
          <a:ln w="9525">
            <a:noFill/>
            <a:miter lim="800000"/>
            <a:headEnd/>
            <a:tailEnd/>
          </a:ln>
          <a:effectLst/>
        </p:spPr>
      </p:pic>
    </p:spTree>
    <p:extLst>
      <p:ext uri="{BB962C8B-B14F-4D97-AF65-F5344CB8AC3E}">
        <p14:creationId xmlns:p14="http://schemas.microsoft.com/office/powerpoint/2010/main" xmlns="" val="2772557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Grp="1" noChangeAspect="1" noChangeArrowheads="1"/>
          </p:cNvPicPr>
          <p:nvPr>
            <p:ph idx="1"/>
          </p:nvPr>
        </p:nvPicPr>
        <p:blipFill>
          <a:blip r:embed="rId2"/>
          <a:srcRect/>
          <a:stretch>
            <a:fillRect/>
          </a:stretch>
        </p:blipFill>
        <p:spPr bwMode="auto">
          <a:xfrm>
            <a:off x="457200" y="0"/>
            <a:ext cx="8262284" cy="64008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solidFill>
                  <a:srgbClr val="FF0000"/>
                </a:solidFill>
              </a:rPr>
              <a:t>مثال کاربرد (به کار بستن)</a:t>
            </a:r>
            <a:endParaRPr lang="fa-IR" sz="4400" b="1" dirty="0">
              <a:solidFill>
                <a:srgbClr val="FF0000"/>
              </a:solidFill>
            </a:endParaRPr>
          </a:p>
        </p:txBody>
      </p:sp>
      <p:sp>
        <p:nvSpPr>
          <p:cNvPr id="3" name="Content Placeholder 2"/>
          <p:cNvSpPr>
            <a:spLocks noGrp="1"/>
          </p:cNvSpPr>
          <p:nvPr>
            <p:ph idx="1"/>
          </p:nvPr>
        </p:nvSpPr>
        <p:spPr>
          <a:xfrm>
            <a:off x="1447800" y="1853248"/>
            <a:ext cx="6345260" cy="4191952"/>
          </a:xfrm>
        </p:spPr>
        <p:txBody>
          <a:bodyPr/>
          <a:lstStyle/>
          <a:p>
            <a:pPr marL="0" indent="0" algn="r" rtl="1">
              <a:buNone/>
            </a:pPr>
            <a:r>
              <a:rPr lang="fa-IR" sz="3600" dirty="0" smtClean="0">
                <a:cs typeface="B Zar" panose="00000400000000000000" pitchFamily="2" charset="-78"/>
              </a:rPr>
              <a:t> </a:t>
            </a:r>
            <a:r>
              <a:rPr lang="fa-IR" sz="3600" dirty="0">
                <a:cs typeface="B Zar" panose="00000400000000000000" pitchFamily="2" charset="-78"/>
              </a:rPr>
              <a:t>چهار جهت اصلی ( شمال ،جنوب ، </a:t>
            </a:r>
            <a:r>
              <a:rPr lang="fa-IR" sz="3600" dirty="0" smtClean="0">
                <a:cs typeface="B Zar" panose="00000400000000000000" pitchFamily="2" charset="-78"/>
              </a:rPr>
              <a:t>شرق،مغرب</a:t>
            </a:r>
            <a:r>
              <a:rPr lang="fa-IR" sz="3600" dirty="0">
                <a:cs typeface="B Zar" panose="00000400000000000000" pitchFamily="2" charset="-78"/>
              </a:rPr>
              <a:t>) مدرسه خود را با کشیدن یک نقشه مشخص کنید خیابان ها و ساختمانهای اطراف مدرسه را نشان دهید</a:t>
            </a:r>
            <a:r>
              <a:rPr lang="fa-IR" sz="3600" dirty="0"/>
              <a:t> </a:t>
            </a:r>
          </a:p>
          <a:p>
            <a:endParaRPr lang="fa-IR" dirty="0"/>
          </a:p>
        </p:txBody>
      </p:sp>
    </p:spTree>
    <p:extLst>
      <p:ext uri="{BB962C8B-B14F-4D97-AF65-F5344CB8AC3E}">
        <p14:creationId xmlns:p14="http://schemas.microsoft.com/office/powerpoint/2010/main" xmlns="" val="2223346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62000"/>
            <a:ext cx="3962400" cy="655638"/>
          </a:xfrm>
        </p:spPr>
        <p:txBody>
          <a:bodyPr>
            <a:normAutofit fontScale="90000"/>
          </a:bodyPr>
          <a:lstStyle/>
          <a:p>
            <a:pPr algn="ctr"/>
            <a:r>
              <a:rPr lang="fa-IR" sz="4800" b="1" dirty="0" smtClean="0">
                <a:solidFill>
                  <a:srgbClr val="FF0000"/>
                </a:solidFill>
                <a:cs typeface="B Zar" panose="00000400000000000000" pitchFamily="2" charset="-78"/>
              </a:rPr>
              <a:t>تحلیل </a:t>
            </a:r>
            <a:endParaRPr lang="en-US" sz="4800" b="1" dirty="0">
              <a:solidFill>
                <a:srgbClr val="FF0000"/>
              </a:solidFill>
              <a:cs typeface="B Zar" panose="00000400000000000000" pitchFamily="2" charset="-78"/>
            </a:endParaRPr>
          </a:p>
        </p:txBody>
      </p:sp>
      <p:sp>
        <p:nvSpPr>
          <p:cNvPr id="3" name="Content Placeholder 2"/>
          <p:cNvSpPr>
            <a:spLocks noGrp="1"/>
          </p:cNvSpPr>
          <p:nvPr>
            <p:ph idx="1"/>
          </p:nvPr>
        </p:nvSpPr>
        <p:spPr>
          <a:xfrm>
            <a:off x="2545080" y="1676400"/>
            <a:ext cx="6248400" cy="4953000"/>
          </a:xfrm>
        </p:spPr>
        <p:txBody>
          <a:bodyPr>
            <a:normAutofit/>
          </a:bodyPr>
          <a:lstStyle/>
          <a:p>
            <a:pPr marL="0" indent="0" algn="r">
              <a:buNone/>
            </a:pPr>
            <a:r>
              <a:rPr lang="fa-IR" sz="2400" dirty="0" smtClean="0">
                <a:cs typeface="B Zar" panose="00000400000000000000" pitchFamily="2" charset="-78"/>
              </a:rPr>
              <a:t>در </a:t>
            </a:r>
            <a:r>
              <a:rPr lang="fa-IR" sz="2400" dirty="0">
                <a:cs typeface="B Zar" panose="00000400000000000000" pitchFamily="2" charset="-78"/>
              </a:rPr>
              <a:t>طبقه تجزیه و تحلیل بر تقسیم کردن مباحث یا پدیده ها به اجزای تشکیل دهنده آنها و همچنین برکشف روابط اجزا و طریقه سازمان بندی آنها تاکید می شود </a:t>
            </a:r>
          </a:p>
          <a:p>
            <a:pPr marL="0" indent="0" algn="r">
              <a:buNone/>
            </a:pPr>
            <a:r>
              <a:rPr lang="fa-IR" sz="2400" dirty="0">
                <a:cs typeface="B Zar" panose="00000400000000000000" pitchFamily="2" charset="-78"/>
              </a:rPr>
              <a:t>تحلیل را به عنوان یک هدف آموزشی می توان به سه سطح جزئی تر تقسیم کرد </a:t>
            </a:r>
          </a:p>
          <a:p>
            <a:pPr marL="0" indent="0" algn="r">
              <a:buNone/>
            </a:pPr>
            <a:r>
              <a:rPr lang="fa-IR" sz="2400" dirty="0">
                <a:solidFill>
                  <a:srgbClr val="FFFF00"/>
                </a:solidFill>
                <a:cs typeface="B Zar" panose="00000400000000000000" pitchFamily="2" charset="-78"/>
              </a:rPr>
              <a:t>سطح اول </a:t>
            </a:r>
            <a:r>
              <a:rPr lang="fa-IR" sz="2400" dirty="0">
                <a:cs typeface="B Zar" panose="00000400000000000000" pitchFamily="2" charset="-78"/>
              </a:rPr>
              <a:t>: از فراگیر انتظار میرود که موضوع را به اجزای تشکیل دهنده آن تجزیه کند </a:t>
            </a:r>
          </a:p>
          <a:p>
            <a:pPr marL="0" indent="0" algn="r">
              <a:buNone/>
            </a:pPr>
            <a:r>
              <a:rPr lang="fa-IR" sz="2400" dirty="0">
                <a:solidFill>
                  <a:srgbClr val="FFFF00"/>
                </a:solidFill>
                <a:cs typeface="B Zar" panose="00000400000000000000" pitchFamily="2" charset="-78"/>
              </a:rPr>
              <a:t>سطح دوم </a:t>
            </a:r>
            <a:r>
              <a:rPr lang="fa-IR" sz="2400" dirty="0">
                <a:cs typeface="B Zar" panose="00000400000000000000" pitchFamily="2" charset="-78"/>
              </a:rPr>
              <a:t>: از فراگیر خواسته میشود روابط میان عناصر را مشخص کند تا پیوند و کنش های </a:t>
            </a:r>
          </a:p>
          <a:p>
            <a:pPr marL="0" indent="0" algn="r">
              <a:buNone/>
            </a:pPr>
            <a:r>
              <a:rPr lang="fa-IR" sz="2400" dirty="0">
                <a:cs typeface="B Zar" panose="00000400000000000000" pitchFamily="2" charset="-78"/>
              </a:rPr>
              <a:t>متقابل آنها تعیین شود .</a:t>
            </a:r>
          </a:p>
          <a:p>
            <a:pPr marL="0" indent="0" algn="r">
              <a:buNone/>
            </a:pPr>
            <a:r>
              <a:rPr lang="fa-IR" sz="2400" dirty="0">
                <a:solidFill>
                  <a:srgbClr val="FFFF00"/>
                </a:solidFill>
                <a:cs typeface="B Zar" panose="00000400000000000000" pitchFamily="2" charset="-78"/>
              </a:rPr>
              <a:t>سطح سوم :  </a:t>
            </a:r>
            <a:r>
              <a:rPr lang="fa-IR" sz="2400" dirty="0">
                <a:cs typeface="B Zar" panose="00000400000000000000" pitchFamily="2" charset="-78"/>
              </a:rPr>
              <a:t>شناخت اصول سازمانی </a:t>
            </a:r>
          </a:p>
          <a:p>
            <a:pPr algn="r">
              <a:buNone/>
            </a:pPr>
            <a:endParaRPr lang="fa-IR" sz="2800" b="1" dirty="0" smtClean="0"/>
          </a:p>
        </p:txBody>
      </p:sp>
      <p:pic>
        <p:nvPicPr>
          <p:cNvPr id="27650" name="Picture 2"/>
          <p:cNvPicPr>
            <a:picLocks noChangeAspect="1" noChangeArrowheads="1"/>
          </p:cNvPicPr>
          <p:nvPr/>
        </p:nvPicPr>
        <p:blipFill>
          <a:blip r:embed="rId2"/>
          <a:srcRect/>
          <a:stretch>
            <a:fillRect/>
          </a:stretch>
        </p:blipFill>
        <p:spPr bwMode="auto">
          <a:xfrm>
            <a:off x="0" y="0"/>
            <a:ext cx="2514600"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927098"/>
            <a:ext cx="4923642" cy="709865"/>
          </a:xfrm>
        </p:spPr>
        <p:txBody>
          <a:bodyPr>
            <a:normAutofit fontScale="90000"/>
          </a:bodyPr>
          <a:lstStyle/>
          <a:p>
            <a:pPr algn="ctr"/>
            <a:r>
              <a:rPr lang="fa-IR" sz="4400" b="1" dirty="0">
                <a:solidFill>
                  <a:srgbClr val="FF0000"/>
                </a:solidFill>
                <a:cs typeface="B Zar" panose="00000400000000000000" pitchFamily="2" charset="-78"/>
              </a:rPr>
              <a:t>مثال تجزیه و تحلیل</a:t>
            </a:r>
          </a:p>
        </p:txBody>
      </p:sp>
      <p:sp>
        <p:nvSpPr>
          <p:cNvPr id="3" name="Content Placeholder 2"/>
          <p:cNvSpPr>
            <a:spLocks noGrp="1"/>
          </p:cNvSpPr>
          <p:nvPr>
            <p:ph idx="1"/>
          </p:nvPr>
        </p:nvSpPr>
        <p:spPr/>
        <p:txBody>
          <a:bodyPr>
            <a:normAutofit/>
          </a:bodyPr>
          <a:lstStyle/>
          <a:p>
            <a:pPr marL="0" indent="0" algn="r">
              <a:buNone/>
            </a:pPr>
            <a:r>
              <a:rPr lang="fa-IR" sz="3200" b="1" dirty="0">
                <a:cs typeface="B Zar" panose="00000400000000000000" pitchFamily="2" charset="-78"/>
              </a:rPr>
              <a:t>کلمه های زیراز چه بخشها و صداهایی تشکیل شده اند </a:t>
            </a:r>
          </a:p>
          <a:p>
            <a:pPr marL="0" indent="0" algn="r">
              <a:buNone/>
            </a:pPr>
            <a:r>
              <a:rPr lang="fa-IR" sz="3200" b="1" dirty="0">
                <a:cs typeface="B Zar" panose="00000400000000000000" pitchFamily="2" charset="-78"/>
              </a:rPr>
              <a:t>استکان – بازرگان – درشکه – صبحانه </a:t>
            </a:r>
          </a:p>
          <a:p>
            <a:pPr marL="0" indent="0" algn="r">
              <a:buNone/>
            </a:pPr>
            <a:r>
              <a:rPr lang="fa-IR" sz="3200" b="1" dirty="0">
                <a:cs typeface="B Zar" panose="00000400000000000000" pitchFamily="2" charset="-78"/>
              </a:rPr>
              <a:t>یک سال شمسی را به اجزاء کوچکتر تقسیم کنید </a:t>
            </a:r>
          </a:p>
          <a:p>
            <a:pPr marL="0" indent="0" algn="r">
              <a:buNone/>
            </a:pPr>
            <a:r>
              <a:rPr lang="fa-IR" sz="3200" b="1" dirty="0">
                <a:cs typeface="B Zar" panose="00000400000000000000" pitchFamily="2" charset="-78"/>
              </a:rPr>
              <a:t>چرا شباهتهای یک خرگوش به گربه بیشتر است تا به کبوتر ؟</a:t>
            </a:r>
          </a:p>
          <a:p>
            <a:endParaRPr lang="fa-IR" sz="2400" b="1" dirty="0"/>
          </a:p>
        </p:txBody>
      </p:sp>
    </p:spTree>
    <p:extLst>
      <p:ext uri="{BB962C8B-B14F-4D97-AF65-F5344CB8AC3E}">
        <p14:creationId xmlns:p14="http://schemas.microsoft.com/office/powerpoint/2010/main" xmlns="" val="2126034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5257800" cy="1143000"/>
          </a:xfrm>
        </p:spPr>
        <p:txBody>
          <a:bodyPr/>
          <a:lstStyle/>
          <a:p>
            <a:pPr algn="ctr"/>
            <a:r>
              <a:rPr lang="fa-IR" sz="6000" b="1" dirty="0" smtClean="0">
                <a:solidFill>
                  <a:srgbClr val="FFFF00"/>
                </a:solidFill>
                <a:cs typeface="B Zar" panose="00000400000000000000" pitchFamily="2" charset="-78"/>
              </a:rPr>
              <a:t>ترکیب </a:t>
            </a:r>
            <a:endParaRPr lang="fa-IR" sz="6000" b="1" dirty="0">
              <a:solidFill>
                <a:srgbClr val="FFFF00"/>
              </a:solidFill>
              <a:cs typeface="B Zar" panose="00000400000000000000" pitchFamily="2" charset="-78"/>
            </a:endParaRPr>
          </a:p>
        </p:txBody>
      </p:sp>
      <p:sp>
        <p:nvSpPr>
          <p:cNvPr id="3" name="Content Placeholder 2"/>
          <p:cNvSpPr>
            <a:spLocks noGrp="1"/>
          </p:cNvSpPr>
          <p:nvPr>
            <p:ph idx="1"/>
          </p:nvPr>
        </p:nvSpPr>
        <p:spPr>
          <a:xfrm>
            <a:off x="2667000" y="2057400"/>
            <a:ext cx="6187440" cy="3581400"/>
          </a:xfrm>
        </p:spPr>
        <p:txBody>
          <a:bodyPr/>
          <a:lstStyle/>
          <a:p>
            <a:pPr marL="0" indent="0" algn="r">
              <a:buNone/>
            </a:pPr>
            <a:r>
              <a:rPr lang="fa-IR" sz="3200" b="1" dirty="0" smtClean="0">
                <a:cs typeface="B Zar" panose="00000400000000000000" pitchFamily="2" charset="-78"/>
              </a:rPr>
              <a:t>یادگیرنده </a:t>
            </a:r>
            <a:r>
              <a:rPr lang="fa-IR" sz="3200" b="1" dirty="0">
                <a:cs typeface="B Zar" panose="00000400000000000000" pitchFamily="2" charset="-78"/>
              </a:rPr>
              <a:t>می تواند عواملی را که در مرحله تحلیل از همدیگر تفکیک کرده بود به طریقی نو برای گرفتن یک معنی جدید با هم ترکیب کند.</a:t>
            </a:r>
          </a:p>
          <a:p>
            <a:pPr marL="0" indent="0" algn="r">
              <a:buNone/>
            </a:pPr>
            <a:endParaRPr lang="fa-IR" b="1" dirty="0"/>
          </a:p>
        </p:txBody>
      </p:sp>
      <p:pic>
        <p:nvPicPr>
          <p:cNvPr id="4" name="Picture 2"/>
          <p:cNvPicPr>
            <a:picLocks noChangeAspect="1" noChangeArrowheads="1"/>
          </p:cNvPicPr>
          <p:nvPr/>
        </p:nvPicPr>
        <p:blipFill>
          <a:blip r:embed="rId2"/>
          <a:srcRect/>
          <a:stretch>
            <a:fillRect/>
          </a:stretch>
        </p:blipFill>
        <p:spPr bwMode="auto">
          <a:xfrm>
            <a:off x="-15240" y="0"/>
            <a:ext cx="2514600" cy="6858000"/>
          </a:xfrm>
          <a:prstGeom prst="rect">
            <a:avLst/>
          </a:prstGeom>
          <a:noFill/>
          <a:ln w="9525">
            <a:noFill/>
            <a:miter lim="800000"/>
            <a:headEnd/>
            <a:tailEnd/>
          </a:ln>
          <a:effectLst/>
        </p:spPr>
      </p:pic>
    </p:spTree>
    <p:extLst>
      <p:ext uri="{BB962C8B-B14F-4D97-AF65-F5344CB8AC3E}">
        <p14:creationId xmlns:p14="http://schemas.microsoft.com/office/powerpoint/2010/main" xmlns="" val="81393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b="1" dirty="0" smtClean="0">
                <a:solidFill>
                  <a:srgbClr val="FF0000"/>
                </a:solidFill>
                <a:cs typeface="B Zar" panose="00000400000000000000" pitchFamily="2" charset="-78"/>
              </a:rPr>
              <a:t>مثال ترکیب </a:t>
            </a:r>
            <a:endParaRPr lang="fa-IR" sz="5400"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sz="3600" dirty="0">
                <a:cs typeface="B Zar" panose="00000400000000000000" pitchFamily="2" charset="-78"/>
              </a:rPr>
              <a:t> </a:t>
            </a:r>
            <a:r>
              <a:rPr lang="fa-IR" sz="3600" dirty="0" smtClean="0">
                <a:cs typeface="B Zar" panose="00000400000000000000" pitchFamily="2" charset="-78"/>
              </a:rPr>
              <a:t>با استفاده از عملیات زیر یک مسئله طرح کنید </a:t>
            </a:r>
          </a:p>
          <a:p>
            <a:pPr marL="0" indent="0" algn="r">
              <a:buNone/>
            </a:pPr>
            <a:r>
              <a:rPr lang="fa-IR" sz="3600" dirty="0" smtClean="0">
                <a:cs typeface="B Zar" panose="00000400000000000000" pitchFamily="2" charset="-78"/>
              </a:rPr>
              <a:t>125=5*25</a:t>
            </a:r>
          </a:p>
          <a:p>
            <a:pPr marL="0" indent="0" algn="r">
              <a:buNone/>
            </a:pPr>
            <a:r>
              <a:rPr lang="fa-IR" sz="3600" dirty="0" smtClean="0">
                <a:cs typeface="B Zar" panose="00000400000000000000" pitchFamily="2" charset="-78"/>
              </a:rPr>
              <a:t>50=75-125</a:t>
            </a:r>
          </a:p>
          <a:p>
            <a:pPr marL="0" indent="0" algn="r">
              <a:buNone/>
            </a:pPr>
            <a:endParaRPr lang="fa-IR" dirty="0">
              <a:cs typeface="B Zar" panose="00000400000000000000" pitchFamily="2" charset="-78"/>
            </a:endParaRPr>
          </a:p>
          <a:p>
            <a:pPr marL="0" indent="0" algn="r">
              <a:buNone/>
            </a:pPr>
            <a:endParaRPr lang="fa-IR" dirty="0" smtClean="0">
              <a:cs typeface="B Zar" panose="00000400000000000000" pitchFamily="2" charset="-78"/>
            </a:endParaRPr>
          </a:p>
        </p:txBody>
      </p:sp>
    </p:spTree>
    <p:extLst>
      <p:ext uri="{BB962C8B-B14F-4D97-AF65-F5344CB8AC3E}">
        <p14:creationId xmlns:p14="http://schemas.microsoft.com/office/powerpoint/2010/main" xmlns="" val="3358377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6016090" cy="1400530"/>
          </a:xfrm>
        </p:spPr>
        <p:txBody>
          <a:bodyPr/>
          <a:lstStyle/>
          <a:p>
            <a:pPr algn="ctr"/>
            <a:r>
              <a:rPr lang="fa-IR" sz="4800" b="1" dirty="0" smtClean="0">
                <a:solidFill>
                  <a:srgbClr val="FFFF00"/>
                </a:solidFill>
                <a:cs typeface="B Zar" panose="00000400000000000000" pitchFamily="2" charset="-78"/>
              </a:rPr>
              <a:t>ارزشیابی و قضاوت </a:t>
            </a:r>
            <a:endParaRPr lang="fa-IR" sz="4800" b="1" dirty="0">
              <a:solidFill>
                <a:srgbClr val="FFFF00"/>
              </a:solidFill>
              <a:cs typeface="B Zar" panose="00000400000000000000" pitchFamily="2" charset="-78"/>
            </a:endParaRPr>
          </a:p>
        </p:txBody>
      </p:sp>
      <p:sp>
        <p:nvSpPr>
          <p:cNvPr id="3" name="Content Placeholder 2"/>
          <p:cNvSpPr>
            <a:spLocks noGrp="1"/>
          </p:cNvSpPr>
          <p:nvPr>
            <p:ph idx="1"/>
          </p:nvPr>
        </p:nvSpPr>
        <p:spPr>
          <a:xfrm>
            <a:off x="1143000" y="1524000"/>
            <a:ext cx="7010400" cy="4191000"/>
          </a:xfrm>
        </p:spPr>
        <p:txBody>
          <a:bodyPr>
            <a:normAutofit/>
          </a:bodyPr>
          <a:lstStyle/>
          <a:p>
            <a:pPr marL="0" indent="0" algn="r" rtl="1">
              <a:buNone/>
            </a:pPr>
            <a:r>
              <a:rPr lang="fa-IR" sz="3200" dirty="0" smtClean="0">
                <a:cs typeface="B Zar" panose="00000400000000000000" pitchFamily="2" charset="-78"/>
              </a:rPr>
              <a:t>ارزشیابی و قضاوت آخرین و عالی ترین مرحله شناخت است</a:t>
            </a:r>
          </a:p>
          <a:p>
            <a:pPr marL="0" indent="0" algn="r" rtl="1">
              <a:buNone/>
            </a:pPr>
            <a:r>
              <a:rPr lang="fa-IR" sz="3200" dirty="0" smtClean="0">
                <a:cs typeface="B Zar" panose="00000400000000000000" pitchFamily="2" charset="-78"/>
              </a:rPr>
              <a:t>قضاوت درباره ارزش اندیشه ها ، کارها ، راه حل ها ، روشها ، موا د و غیره برای مقصود یا منظوری معین  </a:t>
            </a:r>
          </a:p>
          <a:p>
            <a:pPr marL="0" indent="0" algn="r" rtl="1">
              <a:buNone/>
            </a:pPr>
            <a:r>
              <a:rPr lang="fa-IR" sz="3200" dirty="0" smtClean="0">
                <a:cs typeface="B Zar" panose="00000400000000000000" pitchFamily="2" charset="-78"/>
              </a:rPr>
              <a:t>دونوع ارزشیابی</a:t>
            </a:r>
          </a:p>
          <a:p>
            <a:pPr marL="0" indent="0" algn="r" rtl="1">
              <a:buNone/>
            </a:pPr>
            <a:r>
              <a:rPr lang="fa-IR" sz="3200" dirty="0" smtClean="0">
                <a:cs typeface="B Zar" panose="00000400000000000000" pitchFamily="2" charset="-78"/>
              </a:rPr>
              <a:t>ارزشیابی درونی و ارزشیابی بیرونی  </a:t>
            </a:r>
            <a:endParaRPr lang="fa-IR" sz="3200" dirty="0">
              <a:cs typeface="B Zar" panose="00000400000000000000" pitchFamily="2" charset="-78"/>
            </a:endParaRPr>
          </a:p>
        </p:txBody>
      </p:sp>
    </p:spTree>
    <p:extLst>
      <p:ext uri="{BB962C8B-B14F-4D97-AF65-F5344CB8AC3E}">
        <p14:creationId xmlns:p14="http://schemas.microsoft.com/office/powerpoint/2010/main" xmlns="" val="3495052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27098"/>
            <a:ext cx="5076042" cy="709865"/>
          </a:xfrm>
        </p:spPr>
        <p:txBody>
          <a:bodyPr>
            <a:normAutofit fontScale="90000"/>
          </a:bodyPr>
          <a:lstStyle/>
          <a:p>
            <a:pPr algn="ctr"/>
            <a:r>
              <a:rPr lang="fa-IR" sz="5400" b="1" dirty="0" smtClean="0">
                <a:solidFill>
                  <a:srgbClr val="FF0000"/>
                </a:solidFill>
                <a:cs typeface="B Zar" panose="00000400000000000000" pitchFamily="2" charset="-78"/>
              </a:rPr>
              <a:t>مثال  ارزشیابی </a:t>
            </a:r>
            <a:endParaRPr lang="fa-IR" sz="5400" b="1" dirty="0">
              <a:solidFill>
                <a:srgbClr val="FF0000"/>
              </a:solidFill>
              <a:cs typeface="B Zar" panose="00000400000000000000" pitchFamily="2" charset="-78"/>
            </a:endParaRPr>
          </a:p>
        </p:txBody>
      </p:sp>
      <p:sp>
        <p:nvSpPr>
          <p:cNvPr id="3" name="Content Placeholder 2"/>
          <p:cNvSpPr>
            <a:spLocks noGrp="1"/>
          </p:cNvSpPr>
          <p:nvPr>
            <p:ph idx="1"/>
          </p:nvPr>
        </p:nvSpPr>
        <p:spPr>
          <a:xfrm>
            <a:off x="1318821" y="2209800"/>
            <a:ext cx="6705600" cy="4064000"/>
          </a:xfrm>
        </p:spPr>
        <p:txBody>
          <a:bodyPr>
            <a:normAutofit/>
          </a:bodyPr>
          <a:lstStyle/>
          <a:p>
            <a:pPr marL="0" indent="0" algn="r">
              <a:buNone/>
            </a:pPr>
            <a:r>
              <a:rPr lang="fa-IR" sz="3200" dirty="0" smtClean="0">
                <a:cs typeface="B Zar" panose="00000400000000000000" pitchFamily="2" charset="-78"/>
              </a:rPr>
              <a:t>جمله هایی زیر را باهم مقایسه کرده و صحیح ترین جمله را انتخاب کنید </a:t>
            </a:r>
            <a:endParaRPr lang="en-US" sz="3200" dirty="0" smtClean="0">
              <a:cs typeface="B Zar" panose="00000400000000000000" pitchFamily="2" charset="-78"/>
            </a:endParaRPr>
          </a:p>
          <a:p>
            <a:pPr marL="0" indent="0" algn="r">
              <a:buNone/>
            </a:pPr>
            <a:r>
              <a:rPr lang="fa-IR" sz="3200" dirty="0" smtClean="0">
                <a:cs typeface="B Zar" panose="00000400000000000000" pitchFamily="2" charset="-78"/>
              </a:rPr>
              <a:t>الف : در مدارس ما همه چیز می آموزند بجز فارسی</a:t>
            </a:r>
          </a:p>
          <a:p>
            <a:pPr marL="0" indent="0" algn="r">
              <a:buNone/>
            </a:pPr>
            <a:r>
              <a:rPr lang="fa-IR" sz="3200" dirty="0" smtClean="0">
                <a:cs typeface="B Zar" panose="00000400000000000000" pitchFamily="2" charset="-78"/>
              </a:rPr>
              <a:t>ب: در مدارس ما بجز فارسی همه چیز می آموزند </a:t>
            </a:r>
          </a:p>
          <a:p>
            <a:pPr marL="0" indent="0" algn="r">
              <a:buNone/>
            </a:pPr>
            <a:r>
              <a:rPr lang="fa-IR" sz="3200" dirty="0" smtClean="0">
                <a:cs typeface="B Zar" panose="00000400000000000000" pitchFamily="2" charset="-78"/>
              </a:rPr>
              <a:t>ج: فارسی بجز همه چیز در مدارس ما می آموزند </a:t>
            </a:r>
          </a:p>
          <a:p>
            <a:pPr marL="0" indent="0" algn="r">
              <a:buNone/>
            </a:pPr>
            <a:r>
              <a:rPr lang="fa-IR" sz="3200" dirty="0" smtClean="0">
                <a:cs typeface="B Zar" panose="00000400000000000000" pitchFamily="2" charset="-78"/>
              </a:rPr>
              <a:t>د: در مدارس ما همه چیز بجز فارسی می آموزند </a:t>
            </a:r>
            <a:endParaRPr lang="fa-IR" sz="3200" dirty="0">
              <a:cs typeface="B Zar" panose="00000400000000000000" pitchFamily="2" charset="-78"/>
            </a:endParaRPr>
          </a:p>
        </p:txBody>
      </p:sp>
    </p:spTree>
    <p:extLst>
      <p:ext uri="{BB962C8B-B14F-4D97-AF65-F5344CB8AC3E}">
        <p14:creationId xmlns:p14="http://schemas.microsoft.com/office/powerpoint/2010/main" xmlns="" val="1641378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71600" y="1295400"/>
            <a:ext cx="6324600" cy="5105400"/>
          </a:xfrm>
        </p:spPr>
      </p:pic>
    </p:spTree>
    <p:extLst>
      <p:ext uri="{BB962C8B-B14F-4D97-AF65-F5344CB8AC3E}">
        <p14:creationId xmlns:p14="http://schemas.microsoft.com/office/powerpoint/2010/main" xmlns="" val="1650822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b="1" dirty="0" smtClean="0">
                <a:solidFill>
                  <a:srgbClr val="FFFF00"/>
                </a:solidFill>
                <a:cs typeface="B Zar" panose="00000400000000000000" pitchFamily="2" charset="-78"/>
              </a:rPr>
              <a:t>حیطه عاطفی </a:t>
            </a:r>
            <a:endParaRPr lang="fa-IR" sz="5400" b="1" dirty="0">
              <a:solidFill>
                <a:srgbClr val="FFFF00"/>
              </a:solidFill>
              <a:cs typeface="B Zar" panose="00000400000000000000" pitchFamily="2" charset="-78"/>
            </a:endParaRPr>
          </a:p>
        </p:txBody>
      </p:sp>
      <p:sp>
        <p:nvSpPr>
          <p:cNvPr id="3" name="Content Placeholder 2"/>
          <p:cNvSpPr>
            <a:spLocks noGrp="1"/>
          </p:cNvSpPr>
          <p:nvPr>
            <p:ph idx="1"/>
          </p:nvPr>
        </p:nvSpPr>
        <p:spPr>
          <a:xfrm>
            <a:off x="1524000" y="1676400"/>
            <a:ext cx="6477000" cy="3606800"/>
          </a:xfrm>
        </p:spPr>
        <p:txBody>
          <a:bodyPr>
            <a:noAutofit/>
          </a:bodyPr>
          <a:lstStyle/>
          <a:p>
            <a:pPr marL="0" indent="0">
              <a:buNone/>
            </a:pPr>
            <a:r>
              <a:rPr lang="fa-IR" sz="4400" dirty="0" smtClean="0">
                <a:solidFill>
                  <a:srgbClr val="FF0000"/>
                </a:solidFill>
                <a:cs typeface="B Zar" panose="00000400000000000000" pitchFamily="2" charset="-78"/>
              </a:rPr>
              <a:t> شامل 5 طبقه </a:t>
            </a:r>
          </a:p>
          <a:p>
            <a:pPr marL="0" indent="0">
              <a:buNone/>
            </a:pPr>
            <a:r>
              <a:rPr lang="fa-IR" sz="4400" dirty="0" smtClean="0">
                <a:cs typeface="B Zar" panose="00000400000000000000" pitchFamily="2" charset="-78"/>
              </a:rPr>
              <a:t>1-دریافت </a:t>
            </a:r>
          </a:p>
          <a:p>
            <a:pPr marL="0" indent="0">
              <a:buNone/>
            </a:pPr>
            <a:r>
              <a:rPr lang="fa-IR" sz="4400" dirty="0" smtClean="0">
                <a:cs typeface="B Zar" panose="00000400000000000000" pitchFamily="2" charset="-78"/>
              </a:rPr>
              <a:t>2-واکنش</a:t>
            </a:r>
          </a:p>
          <a:p>
            <a:pPr marL="0" indent="0">
              <a:buNone/>
            </a:pPr>
            <a:r>
              <a:rPr lang="fa-IR" sz="4400" dirty="0" smtClean="0">
                <a:cs typeface="B Zar" panose="00000400000000000000" pitchFamily="2" charset="-78"/>
              </a:rPr>
              <a:t>3-ارزش گذاری </a:t>
            </a:r>
          </a:p>
          <a:p>
            <a:pPr marL="0" indent="0">
              <a:buNone/>
            </a:pPr>
            <a:r>
              <a:rPr lang="fa-IR" sz="4400" dirty="0" smtClean="0">
                <a:cs typeface="B Zar" panose="00000400000000000000" pitchFamily="2" charset="-78"/>
              </a:rPr>
              <a:t>4-سازمان بندی </a:t>
            </a:r>
          </a:p>
          <a:p>
            <a:pPr marL="0" indent="0">
              <a:buNone/>
            </a:pPr>
            <a:r>
              <a:rPr lang="fa-IR" sz="4400" dirty="0" smtClean="0">
                <a:cs typeface="B Zar" panose="00000400000000000000" pitchFamily="2" charset="-78"/>
              </a:rPr>
              <a:t>5- تبلور </a:t>
            </a:r>
            <a:endParaRPr lang="fa-IR" sz="4400" dirty="0">
              <a:cs typeface="B Zar" panose="00000400000000000000" pitchFamily="2" charset="-78"/>
            </a:endParaRPr>
          </a:p>
        </p:txBody>
      </p:sp>
    </p:spTree>
    <p:extLst>
      <p:ext uri="{BB962C8B-B14F-4D97-AF65-F5344CB8AC3E}">
        <p14:creationId xmlns:p14="http://schemas.microsoft.com/office/powerpoint/2010/main" xmlns="" val="4233885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2718"/>
            <a:ext cx="5711290" cy="1071282"/>
          </a:xfrm>
        </p:spPr>
        <p:txBody>
          <a:bodyPr/>
          <a:lstStyle/>
          <a:p>
            <a:pPr algn="ctr"/>
            <a:r>
              <a:rPr lang="fa-IR" sz="4800" b="1" dirty="0" smtClean="0">
                <a:solidFill>
                  <a:srgbClr val="FFFF00"/>
                </a:solidFill>
                <a:cs typeface="B Zar" panose="00000400000000000000" pitchFamily="2" charset="-78"/>
              </a:rPr>
              <a:t>دریافت و توجه </a:t>
            </a:r>
            <a:endParaRPr lang="fa-IR" sz="4800" b="1" dirty="0">
              <a:solidFill>
                <a:srgbClr val="FFFF00"/>
              </a:solidFill>
              <a:cs typeface="B Zar" panose="00000400000000000000" pitchFamily="2" charset="-78"/>
            </a:endParaRPr>
          </a:p>
        </p:txBody>
      </p:sp>
      <p:sp>
        <p:nvSpPr>
          <p:cNvPr id="3" name="Content Placeholder 2"/>
          <p:cNvSpPr>
            <a:spLocks noGrp="1"/>
          </p:cNvSpPr>
          <p:nvPr>
            <p:ph idx="1"/>
          </p:nvPr>
        </p:nvSpPr>
        <p:spPr>
          <a:xfrm>
            <a:off x="864382" y="1676400"/>
            <a:ext cx="7822418" cy="4343400"/>
          </a:xfrm>
        </p:spPr>
        <p:txBody>
          <a:bodyPr>
            <a:normAutofit/>
          </a:bodyPr>
          <a:lstStyle/>
          <a:p>
            <a:pPr marL="0" indent="0">
              <a:buNone/>
            </a:pPr>
            <a:r>
              <a:rPr lang="fa-IR" sz="3200" dirty="0" smtClean="0">
                <a:cs typeface="B Zar" panose="00000400000000000000" pitchFamily="2" charset="-78"/>
              </a:rPr>
              <a:t>در این حیطه فرد نسبت به پدیده ها و محرکات آگاه و حساس بوده و مایل به دریافت و توجه به آنها است </a:t>
            </a:r>
          </a:p>
          <a:p>
            <a:pPr marL="0" indent="0">
              <a:buNone/>
            </a:pPr>
            <a:r>
              <a:rPr lang="fa-IR" sz="3200" dirty="0" smtClean="0">
                <a:cs typeface="B Zar" panose="00000400000000000000" pitchFamily="2" charset="-78"/>
              </a:rPr>
              <a:t>اینجا هدف حفظ کردن یا توانایی به خاطر آوردن چیزی نیست ، بلکه مقصود آن است که با ایجاد فرصت مناسب فرد از آنچه مورد نظر است آگاه گردد بنابراین وظیفه معلم با ایجاد شرایط مطلوب توجه شاگرد را نسبت به پدیده مورد نظر جلب کند </a:t>
            </a:r>
          </a:p>
          <a:p>
            <a:pPr marL="0" indent="0">
              <a:buNone/>
            </a:pPr>
            <a:r>
              <a:rPr lang="fa-IR" sz="3200" dirty="0" smtClean="0">
                <a:solidFill>
                  <a:srgbClr val="FF0000"/>
                </a:solidFill>
                <a:cs typeface="B Zar" panose="00000400000000000000" pitchFamily="2" charset="-78"/>
              </a:rPr>
              <a:t>این حیطه پایین ترین سطح حیطه عاطفی است </a:t>
            </a:r>
            <a:endParaRPr lang="fa-IR" sz="3200" dirty="0">
              <a:solidFill>
                <a:srgbClr val="FF0000"/>
              </a:solidFill>
              <a:cs typeface="B Zar" panose="00000400000000000000" pitchFamily="2" charset="-78"/>
            </a:endParaRPr>
          </a:p>
        </p:txBody>
      </p:sp>
    </p:spTree>
    <p:extLst>
      <p:ext uri="{BB962C8B-B14F-4D97-AF65-F5344CB8AC3E}">
        <p14:creationId xmlns:p14="http://schemas.microsoft.com/office/powerpoint/2010/main" xmlns="" val="321884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endParaRPr lang="en-US" dirty="0"/>
          </a:p>
        </p:txBody>
      </p:sp>
      <p:sp>
        <p:nvSpPr>
          <p:cNvPr id="3" name="Subtitle 2"/>
          <p:cNvSpPr>
            <a:spLocks noGrp="1"/>
          </p:cNvSpPr>
          <p:nvPr>
            <p:ph type="subTitle" idx="1"/>
          </p:nvPr>
        </p:nvSpPr>
        <p:spPr>
          <a:xfrm flipV="1">
            <a:off x="1371600" y="2133600"/>
            <a:ext cx="6400800" cy="1752600"/>
          </a:xfrm>
        </p:spPr>
        <p:txBody>
          <a:bodyPr>
            <a:normAutofit/>
          </a:bodyPr>
          <a:lstStyle/>
          <a:p>
            <a:endParaRPr lang="en-US" dirty="0"/>
          </a:p>
        </p:txBody>
      </p:sp>
      <p:pic>
        <p:nvPicPr>
          <p:cNvPr id="5" name="Picture 2" descr="Image result for ‫هدف‬‎">
            <a:hlinkClick r:id="rId3"/>
          </p:cNvPr>
          <p:cNvPicPr>
            <a:picLocks noChangeAspect="1" noChangeArrowheads="1"/>
          </p:cNvPicPr>
          <p:nvPr/>
        </p:nvPicPr>
        <p:blipFill>
          <a:blip r:embed="rId4"/>
          <a:srcRect/>
          <a:stretch>
            <a:fillRect/>
          </a:stretch>
        </p:blipFill>
        <p:spPr bwMode="auto">
          <a:xfrm flipH="1">
            <a:off x="0" y="0"/>
            <a:ext cx="9144000" cy="6858000"/>
          </a:xfrm>
          <a:prstGeom prst="rect">
            <a:avLst/>
          </a:prstGeom>
          <a:noFill/>
        </p:spPr>
      </p:pic>
      <p:sp>
        <p:nvSpPr>
          <p:cNvPr id="6" name="Rectangle 5"/>
          <p:cNvSpPr/>
          <p:nvPr/>
        </p:nvSpPr>
        <p:spPr>
          <a:xfrm>
            <a:off x="3657600" y="381001"/>
            <a:ext cx="5270611" cy="1354217"/>
          </a:xfrm>
          <a:prstGeom prst="rect">
            <a:avLst/>
          </a:prstGeom>
        </p:spPr>
        <p:txBody>
          <a:bodyPr wrap="square">
            <a:spAutoFit/>
          </a:bodyPr>
          <a:lstStyle/>
          <a:p>
            <a:r>
              <a:rPr lang="fa-IR" sz="3600" b="1" dirty="0">
                <a:solidFill>
                  <a:srgbClr val="FF0000"/>
                </a:solidFill>
              </a:rPr>
              <a:t>شناخت و تدوین هدفهای آموزشی</a:t>
            </a:r>
            <a:endParaRPr lang="fa-IR" sz="3600" b="1" dirty="0" smtClean="0">
              <a:solidFill>
                <a:srgbClr val="FF0000"/>
              </a:solidFill>
            </a:endParaRPr>
          </a:p>
          <a:p>
            <a:pPr algn="ctr"/>
            <a:r>
              <a:rPr lang="fa-IR" sz="2800" dirty="0">
                <a:solidFill>
                  <a:srgbClr val="FF0000"/>
                </a:solidFill>
                <a:cs typeface="B Zar" panose="00000400000000000000" pitchFamily="2" charset="-78"/>
              </a:rPr>
              <a:t>در حیطه های شناختی ، عاطفی و روانی </a:t>
            </a:r>
          </a:p>
          <a:p>
            <a:endParaRPr lang="en-US"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b="1" dirty="0" smtClean="0">
                <a:solidFill>
                  <a:srgbClr val="FFFF00"/>
                </a:solidFill>
                <a:cs typeface="B Zar" panose="00000400000000000000" pitchFamily="2" charset="-78"/>
              </a:rPr>
              <a:t>واکنش   </a:t>
            </a:r>
            <a:endParaRPr lang="fa-IR" sz="4800" b="1" dirty="0">
              <a:solidFill>
                <a:srgbClr val="FFFF00"/>
              </a:solidFill>
              <a:cs typeface="B Zar" panose="00000400000000000000" pitchFamily="2" charset="-78"/>
            </a:endParaRPr>
          </a:p>
        </p:txBody>
      </p:sp>
      <p:sp>
        <p:nvSpPr>
          <p:cNvPr id="3" name="Content Placeholder 2"/>
          <p:cNvSpPr>
            <a:spLocks noGrp="1"/>
          </p:cNvSpPr>
          <p:nvPr>
            <p:ph idx="1"/>
          </p:nvPr>
        </p:nvSpPr>
        <p:spPr>
          <a:xfrm>
            <a:off x="864382" y="1600200"/>
            <a:ext cx="7517618" cy="4343400"/>
          </a:xfrm>
        </p:spPr>
        <p:txBody>
          <a:bodyPr>
            <a:noAutofit/>
          </a:bodyPr>
          <a:lstStyle/>
          <a:p>
            <a:pPr marL="0" indent="0">
              <a:buNone/>
            </a:pPr>
            <a:r>
              <a:rPr lang="fa-IR" sz="2800" b="1" dirty="0" smtClean="0">
                <a:cs typeface="B Zar" panose="00000400000000000000" pitchFamily="2" charset="-78"/>
              </a:rPr>
              <a:t>در این حیطه بارفتارهایی سروکار داریم که فراتر از توجه صرف به پدیده مورد نظر است </a:t>
            </a:r>
          </a:p>
          <a:p>
            <a:pPr marL="0" indent="0">
              <a:buNone/>
            </a:pPr>
            <a:r>
              <a:rPr lang="fa-IR" sz="2800" b="1" dirty="0" smtClean="0">
                <a:cs typeface="B Zar" panose="00000400000000000000" pitchFamily="2" charset="-78"/>
              </a:rPr>
              <a:t>در این سطح ، پذیرفتن و درک مساله کافی نیست ، بلکه شخص باید </a:t>
            </a:r>
          </a:p>
          <a:p>
            <a:pPr marL="0" indent="0">
              <a:buNone/>
            </a:pPr>
            <a:r>
              <a:rPr lang="fa-IR" sz="2800" b="1" dirty="0" smtClean="0">
                <a:cs typeface="B Zar" panose="00000400000000000000" pitchFamily="2" charset="-78"/>
              </a:rPr>
              <a:t>واکنشی در مورد مساله مورد نظرش نشان دهد </a:t>
            </a:r>
          </a:p>
          <a:p>
            <a:pPr marL="0" indent="0">
              <a:buNone/>
            </a:pPr>
            <a:r>
              <a:rPr lang="fa-IR" sz="2800" b="1" dirty="0" smtClean="0">
                <a:cs typeface="B Zar" panose="00000400000000000000" pitchFamily="2" charset="-78"/>
              </a:rPr>
              <a:t>در این مرحله فرد فعالانه توجه می کند </a:t>
            </a:r>
          </a:p>
          <a:p>
            <a:pPr marL="0" indent="0">
              <a:buNone/>
            </a:pPr>
            <a:r>
              <a:rPr lang="fa-IR" sz="2800" b="1" dirty="0" smtClean="0">
                <a:cs typeface="B Zar" panose="00000400000000000000" pitchFamily="2" charset="-78"/>
              </a:rPr>
              <a:t>مانند میل به پذیرفتن مقررات بهداشتی مدرسه </a:t>
            </a:r>
          </a:p>
          <a:p>
            <a:pPr marL="0" indent="0">
              <a:buNone/>
            </a:pPr>
            <a:r>
              <a:rPr lang="fa-IR" sz="2800" b="1" dirty="0" smtClean="0">
                <a:cs typeface="B Zar" panose="00000400000000000000" pitchFamily="2" charset="-78"/>
              </a:rPr>
              <a:t>عمل کردن به دستورات ایمنی </a:t>
            </a:r>
          </a:p>
          <a:p>
            <a:pPr marL="0" indent="0">
              <a:buNone/>
            </a:pPr>
            <a:r>
              <a:rPr lang="fa-IR" sz="2800" b="1" dirty="0" smtClean="0">
                <a:cs typeface="B Zar" panose="00000400000000000000" pitchFamily="2" charset="-78"/>
              </a:rPr>
              <a:t>رعایت صرفه جویی در عمل </a:t>
            </a:r>
            <a:endParaRPr lang="fa-IR" sz="2800" b="1" dirty="0">
              <a:cs typeface="B Zar" panose="00000400000000000000" pitchFamily="2" charset="-78"/>
            </a:endParaRPr>
          </a:p>
        </p:txBody>
      </p:sp>
    </p:spTree>
    <p:extLst>
      <p:ext uri="{BB962C8B-B14F-4D97-AF65-F5344CB8AC3E}">
        <p14:creationId xmlns:p14="http://schemas.microsoft.com/office/powerpoint/2010/main" xmlns="" val="2723091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smtClean="0">
                <a:solidFill>
                  <a:srgbClr val="FFFF00"/>
                </a:solidFill>
                <a:cs typeface="B Zar" panose="00000400000000000000" pitchFamily="2" charset="-78"/>
              </a:rPr>
              <a:t>ارزش گذاری </a:t>
            </a:r>
            <a:endParaRPr lang="fa-IR" sz="4000" b="1" dirty="0">
              <a:solidFill>
                <a:srgbClr val="FFFF00"/>
              </a:solidFill>
              <a:cs typeface="B Zar" panose="00000400000000000000" pitchFamily="2" charset="-78"/>
            </a:endParaRPr>
          </a:p>
        </p:txBody>
      </p:sp>
      <p:sp>
        <p:nvSpPr>
          <p:cNvPr id="3" name="Content Placeholder 2"/>
          <p:cNvSpPr>
            <a:spLocks noGrp="1"/>
          </p:cNvSpPr>
          <p:nvPr>
            <p:ph idx="1"/>
          </p:nvPr>
        </p:nvSpPr>
        <p:spPr>
          <a:xfrm>
            <a:off x="864382" y="1853248"/>
            <a:ext cx="7670018" cy="4166552"/>
          </a:xfrm>
        </p:spPr>
        <p:txBody>
          <a:bodyPr>
            <a:normAutofit/>
          </a:bodyPr>
          <a:lstStyle/>
          <a:p>
            <a:pPr marL="0" indent="0">
              <a:buNone/>
            </a:pPr>
            <a:r>
              <a:rPr lang="fa-IR" sz="2800" dirty="0" smtClean="0">
                <a:cs typeface="B Zar" panose="00000400000000000000" pitchFamily="2" charset="-78"/>
              </a:rPr>
              <a:t>ارزشگذاری مبتنی بر درونی کردن دسته معینی از ارزش ها ست </a:t>
            </a:r>
          </a:p>
          <a:p>
            <a:pPr marL="0" indent="0">
              <a:buNone/>
            </a:pPr>
            <a:r>
              <a:rPr lang="fa-IR" sz="2800" dirty="0" smtClean="0">
                <a:cs typeface="B Zar" panose="00000400000000000000" pitchFamily="2" charset="-78"/>
              </a:rPr>
              <a:t>این طبقه دارای سه سطح فرعی است </a:t>
            </a:r>
          </a:p>
          <a:p>
            <a:pPr marL="0" indent="0">
              <a:buNone/>
            </a:pPr>
            <a:r>
              <a:rPr lang="fa-IR" sz="2800" dirty="0" smtClean="0">
                <a:cs typeface="B Zar" panose="00000400000000000000" pitchFamily="2" charset="-78"/>
              </a:rPr>
              <a:t>سطح اول فرد یک ارزش را می پذیرد اما جنبه موقتی دارد </a:t>
            </a:r>
          </a:p>
          <a:p>
            <a:pPr marL="0" indent="0">
              <a:buNone/>
            </a:pPr>
            <a:r>
              <a:rPr lang="fa-IR" sz="2800" dirty="0" smtClean="0">
                <a:cs typeface="B Zar" panose="00000400000000000000" pitchFamily="2" charset="-78"/>
              </a:rPr>
              <a:t>سطح دوم فرد نسبت به آن ارزش به اندازه کافی متعهد است </a:t>
            </a:r>
          </a:p>
          <a:p>
            <a:pPr marL="0" indent="0">
              <a:buNone/>
            </a:pPr>
            <a:r>
              <a:rPr lang="fa-IR" sz="2800" dirty="0" smtClean="0">
                <a:cs typeface="B Zar" panose="00000400000000000000" pitchFamily="2" charset="-78"/>
              </a:rPr>
              <a:t>سطح سوم فرد نسبت به ارزشی که پذیرفته هم احساس تعهد می کند هم رفتارش را با ثبات عاطفی همراه می شود </a:t>
            </a:r>
          </a:p>
          <a:p>
            <a:pPr marL="0" indent="0">
              <a:buNone/>
            </a:pPr>
            <a:endParaRPr lang="fa-IR" dirty="0"/>
          </a:p>
        </p:txBody>
      </p:sp>
    </p:spTree>
    <p:extLst>
      <p:ext uri="{BB962C8B-B14F-4D97-AF65-F5344CB8AC3E}">
        <p14:creationId xmlns:p14="http://schemas.microsoft.com/office/powerpoint/2010/main" xmlns="" val="4149398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4876800" cy="1015048"/>
          </a:xfrm>
        </p:spPr>
        <p:txBody>
          <a:bodyPr/>
          <a:lstStyle/>
          <a:p>
            <a:pPr algn="ctr"/>
            <a:r>
              <a:rPr lang="fa-IR" sz="4400" b="1" dirty="0" smtClean="0">
                <a:solidFill>
                  <a:srgbClr val="FFFF00"/>
                </a:solidFill>
                <a:cs typeface="B Zar" panose="00000400000000000000" pitchFamily="2" charset="-78"/>
              </a:rPr>
              <a:t>سازمان دهی ارزش ها </a:t>
            </a:r>
            <a:endParaRPr lang="fa-IR" sz="4400" b="1" dirty="0">
              <a:solidFill>
                <a:srgbClr val="FFFF00"/>
              </a:solidFill>
              <a:cs typeface="B Zar" panose="00000400000000000000" pitchFamily="2" charset="-78"/>
            </a:endParaRPr>
          </a:p>
        </p:txBody>
      </p:sp>
      <p:sp>
        <p:nvSpPr>
          <p:cNvPr id="3" name="Content Placeholder 2"/>
          <p:cNvSpPr>
            <a:spLocks noGrp="1"/>
          </p:cNvSpPr>
          <p:nvPr>
            <p:ph idx="1"/>
          </p:nvPr>
        </p:nvSpPr>
        <p:spPr>
          <a:xfrm>
            <a:off x="1143000" y="2057400"/>
            <a:ext cx="7136618" cy="3530600"/>
          </a:xfrm>
        </p:spPr>
        <p:txBody>
          <a:bodyPr>
            <a:normAutofit/>
          </a:bodyPr>
          <a:lstStyle/>
          <a:p>
            <a:pPr marL="0" indent="0">
              <a:buNone/>
            </a:pPr>
            <a:r>
              <a:rPr lang="fa-IR" sz="3200" dirty="0" smtClean="0">
                <a:cs typeface="B Zar" panose="00000400000000000000" pitchFamily="2" charset="-78"/>
              </a:rPr>
              <a:t>1-ادغام ارزش های مختلف 2:رفع تعارضات بین آنها </a:t>
            </a:r>
          </a:p>
          <a:p>
            <a:pPr marL="0" indent="0">
              <a:buNone/>
            </a:pPr>
            <a:r>
              <a:rPr lang="fa-IR" sz="3200" dirty="0" smtClean="0">
                <a:cs typeface="B Zar" panose="00000400000000000000" pitchFamily="2" charset="-78"/>
              </a:rPr>
              <a:t>3:بنا نهادن یک نظام ارزشی پایدار و منسجم </a:t>
            </a:r>
          </a:p>
          <a:p>
            <a:pPr marL="0" indent="0">
              <a:buNone/>
            </a:pPr>
            <a:r>
              <a:rPr lang="fa-IR" sz="3200" dirty="0" smtClean="0">
                <a:cs typeface="B Zar" panose="00000400000000000000" pitchFamily="2" charset="-78"/>
              </a:rPr>
              <a:t>فرد در این مرحله ارزش های ناهمگن را کنار هم قرار می دهد و به مجموعه همگن و دور از تضاد تبدیل می کند </a:t>
            </a:r>
            <a:r>
              <a:rPr lang="fa-IR" sz="3200" dirty="0" smtClean="0">
                <a:solidFill>
                  <a:srgbClr val="FFFF00"/>
                </a:solidFill>
                <a:cs typeface="B Zar" panose="00000400000000000000" pitchFamily="2" charset="-78"/>
              </a:rPr>
              <a:t>مثل برنامه ریزی زمان استراحت و  فعالیت های آموزشی</a:t>
            </a:r>
            <a:endParaRPr lang="fa-IR" sz="3200" dirty="0">
              <a:solidFill>
                <a:srgbClr val="FFFF00"/>
              </a:solidFill>
              <a:cs typeface="B Zar" panose="00000400000000000000" pitchFamily="2" charset="-78"/>
            </a:endParaRPr>
          </a:p>
        </p:txBody>
      </p:sp>
    </p:spTree>
    <p:extLst>
      <p:ext uri="{BB962C8B-B14F-4D97-AF65-F5344CB8AC3E}">
        <p14:creationId xmlns:p14="http://schemas.microsoft.com/office/powerpoint/2010/main" xmlns="" val="3021879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600" b="1" dirty="0" smtClean="0">
                <a:solidFill>
                  <a:srgbClr val="FFFF00"/>
                </a:solidFill>
                <a:cs typeface="B Zar" panose="00000400000000000000" pitchFamily="2" charset="-78"/>
              </a:rPr>
              <a:t>تبلور </a:t>
            </a:r>
            <a:endParaRPr lang="fa-IR" sz="6600" b="1" dirty="0">
              <a:solidFill>
                <a:srgbClr val="FFFF00"/>
              </a:solidFill>
              <a:cs typeface="B Zar" panose="00000400000000000000" pitchFamily="2" charset="-78"/>
            </a:endParaRPr>
          </a:p>
        </p:txBody>
      </p:sp>
      <p:sp>
        <p:nvSpPr>
          <p:cNvPr id="3" name="Content Placeholder 2"/>
          <p:cNvSpPr>
            <a:spLocks noGrp="1"/>
          </p:cNvSpPr>
          <p:nvPr>
            <p:ph idx="1"/>
          </p:nvPr>
        </p:nvSpPr>
        <p:spPr>
          <a:xfrm>
            <a:off x="838200" y="1981200"/>
            <a:ext cx="7441418" cy="3530600"/>
          </a:xfrm>
        </p:spPr>
        <p:txBody>
          <a:bodyPr>
            <a:normAutofit/>
          </a:bodyPr>
          <a:lstStyle/>
          <a:p>
            <a:pPr marL="0" indent="0">
              <a:buNone/>
            </a:pPr>
            <a:r>
              <a:rPr lang="fa-IR" sz="3600" dirty="0" smtClean="0">
                <a:solidFill>
                  <a:schemeClr val="tx1">
                    <a:lumMod val="95000"/>
                    <a:lumOff val="5000"/>
                  </a:schemeClr>
                </a:solidFill>
                <a:cs typeface="B Zar" panose="00000400000000000000" pitchFamily="2" charset="-78"/>
              </a:rPr>
              <a:t>در این طبقه فرد دارای نظامی از ارزش هاست که رفتار وی را برای مدتی طولانی کنترل می کند </a:t>
            </a:r>
          </a:p>
          <a:p>
            <a:pPr marL="0" indent="0">
              <a:buNone/>
            </a:pPr>
            <a:r>
              <a:rPr lang="fa-IR" sz="3600" dirty="0" smtClean="0">
                <a:solidFill>
                  <a:schemeClr val="tx1">
                    <a:lumMod val="95000"/>
                    <a:lumOff val="5000"/>
                  </a:schemeClr>
                </a:solidFill>
                <a:cs typeface="B Zar" panose="00000400000000000000" pitchFamily="2" charset="-78"/>
              </a:rPr>
              <a:t> جزویژگی های شخصی منحصر به فرد  و</a:t>
            </a:r>
          </a:p>
          <a:p>
            <a:pPr marL="0" indent="0">
              <a:buNone/>
            </a:pPr>
            <a:r>
              <a:rPr lang="fa-IR" sz="3600" dirty="0" smtClean="0">
                <a:solidFill>
                  <a:schemeClr val="tx1">
                    <a:lumMod val="95000"/>
                    <a:lumOff val="5000"/>
                  </a:schemeClr>
                </a:solidFill>
                <a:cs typeface="B Zar" panose="00000400000000000000" pitchFamily="2" charset="-78"/>
              </a:rPr>
              <a:t>فلسفه زندگی و جهان بینی فرد می شود </a:t>
            </a:r>
            <a:endParaRPr lang="fa-IR" sz="3600" dirty="0">
              <a:solidFill>
                <a:schemeClr val="tx1">
                  <a:lumMod val="95000"/>
                  <a:lumOff val="5000"/>
                </a:schemeClr>
              </a:solidFill>
              <a:cs typeface="B Zar" panose="00000400000000000000" pitchFamily="2" charset="-78"/>
            </a:endParaRPr>
          </a:p>
        </p:txBody>
      </p:sp>
    </p:spTree>
    <p:extLst>
      <p:ext uri="{BB962C8B-B14F-4D97-AF65-F5344CB8AC3E}">
        <p14:creationId xmlns:p14="http://schemas.microsoft.com/office/powerpoint/2010/main" xmlns="" val="619891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14400" y="1447800"/>
            <a:ext cx="7162800" cy="4724400"/>
          </a:xfrm>
        </p:spPr>
      </p:pic>
    </p:spTree>
    <p:extLst>
      <p:ext uri="{BB962C8B-B14F-4D97-AF65-F5344CB8AC3E}">
        <p14:creationId xmlns:p14="http://schemas.microsoft.com/office/powerpoint/2010/main" xmlns="" val="1965372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28600"/>
            <a:ext cx="6202680" cy="990600"/>
          </a:xfrm>
        </p:spPr>
        <p:txBody>
          <a:bodyPr>
            <a:noAutofit/>
          </a:bodyPr>
          <a:lstStyle/>
          <a:p>
            <a:r>
              <a:rPr lang="fa-IR" sz="36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سطوح یادگیری در حیطه روانی- حرکتی </a:t>
            </a:r>
            <a:endParaRPr lang="en-US" sz="36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pic>
        <p:nvPicPr>
          <p:cNvPr id="28675" name="Picture 3"/>
          <p:cNvPicPr>
            <a:picLocks noGrp="1" noChangeAspect="1" noChangeArrowheads="1"/>
          </p:cNvPicPr>
          <p:nvPr>
            <p:ph idx="1"/>
          </p:nvPr>
        </p:nvPicPr>
        <p:blipFill>
          <a:blip r:embed="rId2"/>
          <a:stretch>
            <a:fillRect/>
          </a:stretch>
        </p:blipFill>
        <p:spPr bwMode="auto">
          <a:xfrm>
            <a:off x="883920" y="1676400"/>
            <a:ext cx="6934200" cy="4748420"/>
          </a:xfrm>
          <a:prstGeom prst="roundRect">
            <a:avLst>
              <a:gd name="adj" fmla="val 4466"/>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1763" y="1219200"/>
            <a:ext cx="6019800" cy="3840163"/>
          </a:xfrm>
        </p:spPr>
        <p:txBody>
          <a:bodyPr>
            <a:noAutofit/>
          </a:bodyPr>
          <a:lstStyle/>
          <a:p>
            <a:pPr algn="r"/>
            <a:r>
              <a:rPr lang="fa-IR" sz="2000" b="1" dirty="0" smtClean="0">
                <a:solidFill>
                  <a:srgbClr val="C00000"/>
                </a:solidFill>
                <a:latin typeface="Arial Black" pitchFamily="34" charset="0"/>
                <a:cs typeface="B Zar" panose="00000400000000000000" pitchFamily="2" charset="-78"/>
              </a:rPr>
              <a:t>1</a:t>
            </a:r>
            <a:r>
              <a:rPr lang="fa-IR" sz="2800" b="1" dirty="0" smtClean="0">
                <a:solidFill>
                  <a:srgbClr val="C00000"/>
                </a:solidFill>
                <a:latin typeface="Arial Black" pitchFamily="34" charset="0"/>
                <a:cs typeface="B Zar" panose="00000400000000000000" pitchFamily="2" charset="-78"/>
              </a:rPr>
              <a:t>) مشاهده و تقلید: </a:t>
            </a:r>
            <a:r>
              <a:rPr lang="fa-IR" sz="2800" dirty="0" smtClean="0">
                <a:cs typeface="B Zar" panose="00000400000000000000" pitchFamily="2" charset="-78"/>
              </a:rPr>
              <a:t>شاگرد به مشاهده رفتار مربی-که مشغول انجام دادن مهارت مورد نظر است می پردازد</a:t>
            </a:r>
          </a:p>
          <a:p>
            <a:pPr marL="0" indent="0" algn="r">
              <a:buNone/>
            </a:pPr>
            <a:r>
              <a:rPr lang="fa-IR" sz="2800" dirty="0" smtClean="0">
                <a:cs typeface="B Zar" panose="00000400000000000000" pitchFamily="2" charset="-78"/>
              </a:rPr>
              <a:t>دانش آموزی که کلمات و جملات را روی خط ( کج) می نویسد </a:t>
            </a:r>
          </a:p>
          <a:p>
            <a:pPr>
              <a:buNone/>
            </a:pPr>
            <a:r>
              <a:rPr lang="fa-IR" sz="2800" dirty="0" smtClean="0">
                <a:solidFill>
                  <a:srgbClr val="FFFF00"/>
                </a:solidFill>
                <a:cs typeface="B Zar" panose="00000400000000000000" pitchFamily="2" charset="-78"/>
              </a:rPr>
              <a:t>(پایین سطح مهارتهای حرکتی است )</a:t>
            </a:r>
          </a:p>
          <a:p>
            <a:endParaRPr lang="fa-IR" sz="2800" dirty="0" smtClean="0">
              <a:cs typeface="B Zar" panose="00000400000000000000" pitchFamily="2" charset="-78"/>
            </a:endParaRPr>
          </a:p>
          <a:p>
            <a:r>
              <a:rPr lang="fa-IR" sz="2800" b="1" dirty="0" smtClean="0">
                <a:solidFill>
                  <a:srgbClr val="C00000"/>
                </a:solidFill>
                <a:cs typeface="B Zar" panose="00000400000000000000" pitchFamily="2" charset="-78"/>
              </a:rPr>
              <a:t> 2) اجرای عمل بدون کمک </a:t>
            </a:r>
            <a:r>
              <a:rPr lang="fa-IR" sz="3200" b="1" dirty="0" smtClean="0">
                <a:solidFill>
                  <a:srgbClr val="C00000"/>
                </a:solidFill>
                <a:cs typeface="B Zar" panose="00000400000000000000" pitchFamily="2" charset="-78"/>
              </a:rPr>
              <a:t>: </a:t>
            </a:r>
            <a:r>
              <a:rPr lang="fa-IR" sz="2800" dirty="0" smtClean="0">
                <a:cs typeface="B Zar" panose="00000400000000000000" pitchFamily="2" charset="-78"/>
              </a:rPr>
              <a:t>باید میزان وابستگی شاگرد به مربی بسیار ناچیز شود طوری که نیاز به یاری مستقیم  مربی نباشد. </a:t>
            </a:r>
            <a:r>
              <a:rPr lang="fa-IR" sz="2800" dirty="0" smtClean="0">
                <a:solidFill>
                  <a:srgbClr val="FFFF00"/>
                </a:solidFill>
                <a:cs typeface="B Zar" panose="00000400000000000000" pitchFamily="2" charset="-78"/>
              </a:rPr>
              <a:t>اما نظارت و هدایت او در اجرای مهارت همچنان باید ادامه یابد </a:t>
            </a:r>
            <a:endParaRPr lang="fa-IR" sz="2000" dirty="0" smtClean="0">
              <a:solidFill>
                <a:srgbClr val="FFFF00"/>
              </a:solidFill>
              <a:cs typeface="B Zar" panose="00000400000000000000" pitchFamily="2" charset="-78"/>
            </a:endParaRPr>
          </a:p>
        </p:txBody>
      </p:sp>
      <p:pic>
        <p:nvPicPr>
          <p:cNvPr id="29699" name="Picture 3" descr="D:\عکس پاور\untitled.png"/>
          <p:cNvPicPr>
            <a:picLocks noChangeAspect="1" noChangeArrowheads="1"/>
          </p:cNvPicPr>
          <p:nvPr/>
        </p:nvPicPr>
        <p:blipFill>
          <a:blip r:embed="rId3"/>
          <a:srcRect/>
          <a:stretch>
            <a:fillRect/>
          </a:stretch>
        </p:blipFill>
        <p:spPr bwMode="auto">
          <a:xfrm>
            <a:off x="0" y="0"/>
            <a:ext cx="2895600" cy="7086600"/>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524000"/>
            <a:ext cx="6705600" cy="5745163"/>
          </a:xfrm>
        </p:spPr>
        <p:txBody>
          <a:bodyPr>
            <a:normAutofit/>
          </a:bodyPr>
          <a:lstStyle/>
          <a:p>
            <a:pPr algn="r"/>
            <a:r>
              <a:rPr lang="fa-IR" sz="2800" b="1" dirty="0" smtClean="0">
                <a:solidFill>
                  <a:srgbClr val="C00000"/>
                </a:solidFill>
                <a:cs typeface="B Zar" panose="00000400000000000000" pitchFamily="2" charset="-78"/>
              </a:rPr>
              <a:t>3) دقت در عمل: </a:t>
            </a:r>
            <a:r>
              <a:rPr lang="fa-IR" sz="2800" dirty="0" smtClean="0">
                <a:cs typeface="B Zar" panose="00000400000000000000" pitchFamily="2" charset="-78"/>
              </a:rPr>
              <a:t>شاگرد باید کار را با دقت، سرعت و ظرافت انجام دهد. در این مرحله بازه نظارت و راهنمایی مربی مهم است </a:t>
            </a:r>
          </a:p>
          <a:p>
            <a:pPr algn="r"/>
            <a:endParaRPr lang="fa-IR" sz="2800" dirty="0" smtClean="0">
              <a:cs typeface="B Zar" panose="00000400000000000000" pitchFamily="2" charset="-78"/>
            </a:endParaRPr>
          </a:p>
          <a:p>
            <a:pPr algn="r"/>
            <a:r>
              <a:rPr lang="fa-IR" sz="2800" b="1" dirty="0" smtClean="0">
                <a:solidFill>
                  <a:srgbClr val="C00000"/>
                </a:solidFill>
                <a:cs typeface="B Zar" panose="00000400000000000000" pitchFamily="2" charset="-78"/>
              </a:rPr>
              <a:t>4) هماهنگی حرکات: </a:t>
            </a:r>
            <a:r>
              <a:rPr lang="fa-IR" sz="2800" dirty="0" smtClean="0">
                <a:cs typeface="B Zar" panose="00000400000000000000" pitchFamily="2" charset="-78"/>
              </a:rPr>
              <a:t>برقراری هماهنگی بین مجموعه ای از اعمال، با رعایت نظم و کارایی لازم.</a:t>
            </a:r>
          </a:p>
          <a:p>
            <a:pPr algn="r"/>
            <a:endParaRPr lang="fa-IR" sz="2800" dirty="0" smtClean="0">
              <a:cs typeface="B Zar" panose="00000400000000000000" pitchFamily="2" charset="-78"/>
            </a:endParaRPr>
          </a:p>
          <a:p>
            <a:pPr algn="r"/>
            <a:r>
              <a:rPr lang="fa-IR" sz="2800" b="1" dirty="0" smtClean="0">
                <a:solidFill>
                  <a:srgbClr val="C00000"/>
                </a:solidFill>
                <a:cs typeface="B Zar" panose="00000400000000000000" pitchFamily="2" charset="-78"/>
              </a:rPr>
              <a:t> 5) عادی شدن عمل: </a:t>
            </a:r>
            <a:r>
              <a:rPr lang="fa-IR" sz="2800" dirty="0" smtClean="0">
                <a:cs typeface="B Zar" panose="00000400000000000000" pitchFamily="2" charset="-78"/>
              </a:rPr>
              <a:t>شاگرد به طور خودکار به انجام دادن کارهای دقیق و موزون عادت میکند.</a:t>
            </a:r>
          </a:p>
        </p:txBody>
      </p:sp>
      <p:pic>
        <p:nvPicPr>
          <p:cNvPr id="30722" name="Picture 2"/>
          <p:cNvPicPr>
            <a:picLocks noChangeAspect="1" noChangeArrowheads="1"/>
          </p:cNvPicPr>
          <p:nvPr/>
        </p:nvPicPr>
        <p:blipFill>
          <a:blip r:embed="rId3"/>
          <a:srcRect/>
          <a:stretch>
            <a:fillRect/>
          </a:stretch>
        </p:blipFill>
        <p:spPr bwMode="auto">
          <a:xfrm>
            <a:off x="0" y="-1066800"/>
            <a:ext cx="2590800" cy="76962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7700" y="1524000"/>
            <a:ext cx="6711654" cy="4195481"/>
          </a:xfrm>
        </p:spPr>
        <p:txBody>
          <a:bodyPr/>
          <a:lstStyle/>
          <a:p>
            <a:endParaRPr lang="fa-IR"/>
          </a:p>
        </p:txBody>
      </p:sp>
    </p:spTree>
    <p:extLst>
      <p:ext uri="{BB962C8B-B14F-4D97-AF65-F5344CB8AC3E}">
        <p14:creationId xmlns:p14="http://schemas.microsoft.com/office/powerpoint/2010/main" xmlns="" val="2747562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52400"/>
            <a:ext cx="4953000" cy="6172200"/>
          </a:xfrm>
        </p:spPr>
        <p:txBody>
          <a:bodyPr>
            <a:normAutofit/>
          </a:bodyPr>
          <a:lstStyle/>
          <a:p>
            <a:pPr algn="r"/>
            <a:endParaRPr lang="fa-IR" b="1" dirty="0" smtClean="0">
              <a:solidFill>
                <a:srgbClr val="C00000"/>
              </a:solidFill>
            </a:endParaRPr>
          </a:p>
          <a:p>
            <a:pPr algn="r"/>
            <a:endParaRPr lang="fa-IR" b="1" dirty="0" smtClean="0">
              <a:solidFill>
                <a:srgbClr val="C00000"/>
              </a:solidFill>
            </a:endParaRPr>
          </a:p>
          <a:p>
            <a:pPr algn="r"/>
            <a:endParaRPr lang="fa-IR" b="1" dirty="0" smtClean="0">
              <a:solidFill>
                <a:srgbClr val="C00000"/>
              </a:solidFill>
            </a:endParaRPr>
          </a:p>
          <a:p>
            <a:pPr algn="r"/>
            <a:r>
              <a:rPr lang="fa-IR" sz="4800" b="1" dirty="0" smtClean="0">
                <a:solidFill>
                  <a:srgbClr val="FFFF00"/>
                </a:solidFill>
                <a:latin typeface="Franklin Gothic Demi" panose="020B0703020102020204" pitchFamily="34" charset="0"/>
                <a:cs typeface="Andalus" panose="02020603050405020304" pitchFamily="18" charset="-78"/>
              </a:rPr>
              <a:t>سپاسگذاریم از استاد گرانقدر و تمامی شما عزیزانی که دقایقی </a:t>
            </a:r>
          </a:p>
          <a:p>
            <a:pPr marL="0" indent="0" algn="r">
              <a:buNone/>
            </a:pPr>
            <a:r>
              <a:rPr lang="fa-IR" sz="4800" b="1" dirty="0" smtClean="0">
                <a:solidFill>
                  <a:srgbClr val="FFFF00"/>
                </a:solidFill>
                <a:latin typeface="Franklin Gothic Demi" panose="020B0703020102020204" pitchFamily="34" charset="0"/>
                <a:cs typeface="Andalus" panose="02020603050405020304" pitchFamily="18" charset="-78"/>
              </a:rPr>
              <a:t>با ما همراه شدید </a:t>
            </a:r>
          </a:p>
          <a:p>
            <a:pPr marL="0" indent="0">
              <a:buNone/>
            </a:pPr>
            <a:endParaRPr lang="fa-IR" dirty="0" smtClean="0"/>
          </a:p>
        </p:txBody>
      </p:sp>
      <p:pic>
        <p:nvPicPr>
          <p:cNvPr id="4" name="Picture 2" descr="D:\photos9103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539"/>
            <a:ext cx="3962400" cy="6646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599"/>
          </a:xfr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numCol="1">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Low" rtl="1">
              <a:buNone/>
            </a:pPr>
            <a:r>
              <a:rPr lang="fa-IR" sz="9600" b="1" i="1" u="sng"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itchFamily="18" charset="-78"/>
                <a:cs typeface="Andalus" pitchFamily="18" charset="-78"/>
              </a:rPr>
              <a:t>تعریف هدف </a:t>
            </a:r>
          </a:p>
          <a:p>
            <a:pPr algn="justLow" rtl="1">
              <a:buNone/>
            </a:pPr>
            <a:endParaRPr lang="fa-IR" sz="6600" b="1" i="1" u="sng"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itchFamily="18" charset="-78"/>
              <a:cs typeface="Andalus" pitchFamily="18" charset="-78"/>
            </a:endParaRPr>
          </a:p>
          <a:p>
            <a:pPr algn="r" rtl="1">
              <a:buFont typeface="Wingdings" pitchFamily="2" charset="2"/>
              <a:buChar char="q"/>
            </a:pPr>
            <a:r>
              <a:rPr lang="fa-IR" sz="3600" b="1" i="1" dirty="0" smtClean="0">
                <a:ln w="10541" cmpd="sng">
                  <a:solidFill>
                    <a:schemeClr val="accent1">
                      <a:shade val="88000"/>
                      <a:satMod val="110000"/>
                    </a:schemeClr>
                  </a:solidFill>
                  <a:prstDash val="solid"/>
                </a:ln>
                <a:solidFill>
                  <a:schemeClr val="tx1">
                    <a:lumMod val="95000"/>
                    <a:lumOff val="5000"/>
                  </a:schemeClr>
                </a:solidFill>
                <a:latin typeface="Algerian" pitchFamily="82" charset="0"/>
                <a:ea typeface="Cambria Math" pitchFamily="18" charset="0"/>
                <a:cs typeface="B Zar" panose="00000400000000000000" pitchFamily="2" charset="-78"/>
              </a:rPr>
              <a:t>هدف به منزله روشی است برای دگرگون ساختن موقعیت موجود، و هدف شایسته هدفی است که با توجه به اوضاع و احوال موجود گرفته می شود</a:t>
            </a:r>
            <a:r>
              <a:rPr lang="fa-IR" sz="3600" b="1" dirty="0" smtClean="0">
                <a:ln w="10541" cmpd="sng">
                  <a:solidFill>
                    <a:schemeClr val="accent1">
                      <a:shade val="88000"/>
                      <a:satMod val="110000"/>
                    </a:schemeClr>
                  </a:solidFill>
                  <a:prstDash val="solid"/>
                </a:ln>
                <a:solidFill>
                  <a:schemeClr val="tx1">
                    <a:lumMod val="95000"/>
                    <a:lumOff val="5000"/>
                  </a:schemeClr>
                </a:solidFill>
                <a:latin typeface="Algerian" pitchFamily="82" charset="0"/>
                <a:ea typeface="Cambria Math" pitchFamily="18" charset="0"/>
                <a:cs typeface="B Zar" panose="00000400000000000000" pitchFamily="2" charset="-78"/>
              </a:rPr>
              <a:t>. </a:t>
            </a:r>
          </a:p>
          <a:p>
            <a:pPr algn="r" rtl="1">
              <a:buFont typeface="Wingdings" pitchFamily="2" charset="2"/>
              <a:buChar char="q"/>
            </a:pPr>
            <a:endParaRPr lang="fa-IR" sz="3600" b="1" dirty="0" smtClean="0">
              <a:ln w="10541" cmpd="sng">
                <a:solidFill>
                  <a:schemeClr val="accent1">
                    <a:shade val="88000"/>
                    <a:satMod val="110000"/>
                  </a:schemeClr>
                </a:solidFill>
                <a:prstDash val="solid"/>
              </a:ln>
              <a:solidFill>
                <a:schemeClr val="tx1">
                  <a:lumMod val="95000"/>
                  <a:lumOff val="5000"/>
                </a:schemeClr>
              </a:solidFill>
              <a:latin typeface="Algerian" pitchFamily="82" charset="0"/>
              <a:ea typeface="Cambria Math" pitchFamily="18" charset="0"/>
              <a:cs typeface="B Zar" panose="00000400000000000000" pitchFamily="2" charset="-78"/>
            </a:endParaRPr>
          </a:p>
          <a:p>
            <a:pPr algn="r" rtl="1">
              <a:buFont typeface="Wingdings" pitchFamily="2" charset="2"/>
              <a:buChar char="q"/>
            </a:pPr>
            <a:r>
              <a:rPr lang="fa-IR" sz="3600" b="1" dirty="0" smtClean="0">
                <a:ln w="10541" cmpd="sng">
                  <a:solidFill>
                    <a:schemeClr val="accent1">
                      <a:shade val="88000"/>
                      <a:satMod val="110000"/>
                    </a:schemeClr>
                  </a:solidFill>
                  <a:prstDash val="solid"/>
                </a:ln>
                <a:solidFill>
                  <a:schemeClr val="tx1">
                    <a:lumMod val="95000"/>
                    <a:lumOff val="5000"/>
                  </a:schemeClr>
                </a:solidFill>
                <a:latin typeface="Algerian" pitchFamily="82" charset="0"/>
                <a:ea typeface="Cambria Math" pitchFamily="18" charset="0"/>
                <a:cs typeface="B Zar" panose="00000400000000000000" pitchFamily="2" charset="-78"/>
              </a:rPr>
              <a:t>هدف وسیله ای است که به فعالیت فرد جهت معینی میدهد </a:t>
            </a:r>
            <a:endParaRPr lang="en-US" sz="3600" b="1" dirty="0">
              <a:ln w="10541" cmpd="sng">
                <a:solidFill>
                  <a:schemeClr val="accent1">
                    <a:shade val="88000"/>
                    <a:satMod val="110000"/>
                  </a:schemeClr>
                </a:solidFill>
                <a:prstDash val="solid"/>
              </a:ln>
              <a:solidFill>
                <a:schemeClr val="tx1">
                  <a:lumMod val="95000"/>
                  <a:lumOff val="5000"/>
                </a:schemeClr>
              </a:solidFill>
              <a:latin typeface="Algerian" pitchFamily="82" charset="0"/>
              <a:ea typeface="Cambria Math" pitchFamily="18" charset="0"/>
              <a:cs typeface="B Zar" panose="00000400000000000000" pitchFamily="2" charset="-78"/>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img.tebyan.net/big/1388/05/89154215181611247010624511311855175231067.jp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76375" cy="68841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2360" y="2438400"/>
            <a:ext cx="1691640" cy="2438400"/>
          </a:xfrm>
        </p:spPr>
        <p:txBody>
          <a:bodyPr>
            <a:noAutofit/>
          </a:bodyPr>
          <a:lstStyle/>
          <a:p>
            <a:pPr algn="r"/>
            <a:r>
              <a:rPr lang="fa-IR" sz="2400" b="1" dirty="0" smtClean="0">
                <a:solidFill>
                  <a:srgbClr val="FF0000"/>
                </a:solidFill>
                <a:latin typeface="Andalus" pitchFamily="18" charset="-78"/>
                <a:cs typeface="B Zar" panose="00000400000000000000" pitchFamily="2" charset="-78"/>
              </a:rPr>
              <a:t>اصول جان دیویی در تعیین هدف های آموزشی</a:t>
            </a:r>
            <a:endParaRPr lang="en-US" sz="2400" b="1" dirty="0">
              <a:solidFill>
                <a:srgbClr val="FF0000"/>
              </a:solidFill>
              <a:latin typeface="Andalus" pitchFamily="18" charset="-78"/>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xmlns="" val="3760176695"/>
              </p:ext>
            </p:extLst>
          </p:nvPr>
        </p:nvGraphicFramePr>
        <p:xfrm>
          <a:off x="228600" y="1447800"/>
          <a:ext cx="7086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p:cNvPicPr>
            <a:picLocks noChangeAspect="1" noChangeArrowheads="1"/>
          </p:cNvPicPr>
          <p:nvPr/>
        </p:nvPicPr>
        <p:blipFill>
          <a:blip r:embed="rId6"/>
          <a:srcRect/>
          <a:stretch>
            <a:fillRect/>
          </a:stretch>
        </p:blipFill>
        <p:spPr bwMode="auto">
          <a:xfrm>
            <a:off x="0" y="-533400"/>
            <a:ext cx="9144000" cy="18288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96200" cy="990600"/>
          </a:xfrm>
        </p:spPr>
        <p:txBody>
          <a:bodyPr>
            <a:noAutofit/>
          </a:bodyPr>
          <a:lstStyle/>
          <a:p>
            <a:pPr algn="ctr"/>
            <a:r>
              <a:rPr lang="fa-IR" sz="4400" b="1" i="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Zar" panose="00000400000000000000" pitchFamily="2" charset="-78"/>
              </a:rPr>
              <a:t>ضرورت تعیین و تنظیم هدفهای آموزشی در فرایند تدریس- یادگیری</a:t>
            </a:r>
            <a:endParaRPr lang="en-US" sz="4400" b="1" i="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cs typeface="B Zar" panose="00000400000000000000" pitchFamily="2" charset="-78"/>
            </a:endParaRPr>
          </a:p>
        </p:txBody>
      </p:sp>
      <p:pic>
        <p:nvPicPr>
          <p:cNvPr id="20482" name="Picture 2"/>
          <p:cNvPicPr>
            <a:picLocks noGrp="1" noChangeAspect="1" noChangeArrowheads="1"/>
          </p:cNvPicPr>
          <p:nvPr>
            <p:ph idx="1"/>
          </p:nvPr>
        </p:nvPicPr>
        <p:blipFill>
          <a:blip r:embed="rId2"/>
          <a:stretch>
            <a:fillRect/>
          </a:stretch>
        </p:blipFill>
        <p:spPr bwMode="auto">
          <a:xfrm>
            <a:off x="2305050" y="2514600"/>
            <a:ext cx="4762500" cy="3171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4419600" cy="6629400"/>
          </a:xfrm>
        </p:spPr>
        <p:txBody>
          <a:bodyPr>
            <a:normAutofit/>
          </a:bodyPr>
          <a:lstStyle/>
          <a:p>
            <a:pPr algn="ctr"/>
            <a:r>
              <a:rPr lang="fa-IR" b="1" dirty="0" smtClean="0">
                <a:solidFill>
                  <a:srgbClr val="002060"/>
                </a:solidFill>
                <a:latin typeface="Andalus" pitchFamily="18" charset="-78"/>
                <a:cs typeface="B Zar" panose="00000400000000000000" pitchFamily="2" charset="-78"/>
              </a:rPr>
              <a:t/>
            </a:r>
            <a:br>
              <a:rPr lang="fa-IR" b="1" dirty="0" smtClean="0">
                <a:solidFill>
                  <a:srgbClr val="002060"/>
                </a:solidFill>
                <a:latin typeface="Andalus" pitchFamily="18" charset="-78"/>
                <a:cs typeface="B Zar" panose="00000400000000000000" pitchFamily="2" charset="-78"/>
              </a:rPr>
            </a:br>
            <a:r>
              <a:rPr lang="fa-IR" b="1" dirty="0">
                <a:solidFill>
                  <a:srgbClr val="002060"/>
                </a:solidFill>
                <a:latin typeface="Andalus" pitchFamily="18" charset="-78"/>
                <a:cs typeface="B Zar" panose="00000400000000000000" pitchFamily="2" charset="-78"/>
              </a:rPr>
              <a:t/>
            </a:r>
            <a:br>
              <a:rPr lang="fa-IR" b="1" dirty="0">
                <a:solidFill>
                  <a:srgbClr val="002060"/>
                </a:solidFill>
                <a:latin typeface="Andalus" pitchFamily="18" charset="-78"/>
                <a:cs typeface="B Zar" panose="00000400000000000000" pitchFamily="2" charset="-78"/>
              </a:rPr>
            </a:br>
            <a:r>
              <a:rPr lang="fa-IR" b="1" dirty="0" smtClean="0">
                <a:solidFill>
                  <a:srgbClr val="002060"/>
                </a:solidFill>
                <a:latin typeface="Andalus" pitchFamily="18" charset="-78"/>
                <a:cs typeface="B Zar" panose="00000400000000000000" pitchFamily="2" charset="-78"/>
              </a:rPr>
              <a:t>تا فرد نداند مقصدش</a:t>
            </a:r>
            <a:br>
              <a:rPr lang="fa-IR" b="1" dirty="0" smtClean="0">
                <a:solidFill>
                  <a:srgbClr val="002060"/>
                </a:solidFill>
                <a:latin typeface="Andalus" pitchFamily="18" charset="-78"/>
                <a:cs typeface="B Zar" panose="00000400000000000000" pitchFamily="2" charset="-78"/>
              </a:rPr>
            </a:br>
            <a:r>
              <a:rPr lang="fa-IR" b="1" dirty="0" smtClean="0">
                <a:solidFill>
                  <a:srgbClr val="002060"/>
                </a:solidFill>
                <a:latin typeface="Andalus" pitchFamily="18" charset="-78"/>
                <a:cs typeface="B Zar" panose="00000400000000000000" pitchFamily="2" charset="-78"/>
              </a:rPr>
              <a:t> کجاست هرگز نمی تواند به گزیش بهترین راه رسیدن به آن بپردازد</a:t>
            </a:r>
            <a:endParaRPr lang="en-US" b="1" dirty="0">
              <a:solidFill>
                <a:srgbClr val="002060"/>
              </a:solidFill>
              <a:latin typeface="Andalus" pitchFamily="18" charset="-78"/>
              <a:cs typeface="B Zar" panose="00000400000000000000" pitchFamily="2" charset="-78"/>
            </a:endParaRPr>
          </a:p>
        </p:txBody>
      </p:sp>
      <p:pic>
        <p:nvPicPr>
          <p:cNvPr id="21507" name="Picture 3"/>
          <p:cNvPicPr>
            <a:picLocks noGrp="1" noChangeAspect="1" noChangeArrowheads="1"/>
          </p:cNvPicPr>
          <p:nvPr>
            <p:ph idx="1"/>
          </p:nvPr>
        </p:nvPicPr>
        <p:blipFill>
          <a:blip r:embed="rId2"/>
          <a:srcRect/>
          <a:stretch>
            <a:fillRect/>
          </a:stretch>
        </p:blipFill>
        <p:spPr bwMode="auto">
          <a:xfrm>
            <a:off x="-1" y="0"/>
            <a:ext cx="4648201"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noGrp="1"/>
          </p:cNvGraphicFramePr>
          <p:nvPr>
            <p:ph idx="1"/>
            <p:extLst>
              <p:ext uri="{D42A27DB-BD31-4B8C-83A1-F6EECF244321}">
                <p14:modId xmlns:p14="http://schemas.microsoft.com/office/powerpoint/2010/main" xmlns="" val="122527483"/>
              </p:ext>
            </p:extLst>
          </p:nvPr>
        </p:nvGraphicFramePr>
        <p:xfrm>
          <a:off x="609600" y="1600200"/>
          <a:ext cx="8382000" cy="444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6248400" cy="1143000"/>
          </a:xfrm>
        </p:spPr>
        <p:txBody>
          <a:bodyPr>
            <a:normAutofit/>
          </a:bodyPr>
          <a:lstStyle/>
          <a:p>
            <a:r>
              <a:rPr lang="fa-IR" b="1" u="sng" dirty="0" smtClean="0">
                <a:solidFill>
                  <a:srgbClr val="FF0000"/>
                </a:solidFill>
                <a:cs typeface="B Zar" panose="00000400000000000000" pitchFamily="2" charset="-78"/>
              </a:rPr>
              <a:t>طبقه بندی نیازهای انسان توسط مزلو</a:t>
            </a:r>
            <a:r>
              <a:rPr lang="fa-IR" dirty="0" smtClean="0">
                <a:solidFill>
                  <a:srgbClr val="FF0000"/>
                </a:solidFill>
                <a:cs typeface="B Zar" panose="00000400000000000000" pitchFamily="2" charset="-78"/>
              </a:rPr>
              <a:t>:</a:t>
            </a:r>
            <a:endParaRPr lang="en-US" dirty="0">
              <a:solidFill>
                <a:srgbClr val="FF0000"/>
              </a:solidFill>
              <a:cs typeface="B Zar" panose="00000400000000000000" pitchFamily="2" charset="-78"/>
            </a:endParaRPr>
          </a:p>
        </p:txBody>
      </p:sp>
      <p:pic>
        <p:nvPicPr>
          <p:cNvPr id="22530" name="Picture 2"/>
          <p:cNvPicPr>
            <a:picLocks noGrp="1" noChangeAspect="1" noChangeArrowheads="1"/>
          </p:cNvPicPr>
          <p:nvPr>
            <p:ph idx="1"/>
          </p:nvPr>
        </p:nvPicPr>
        <p:blipFill>
          <a:blip r:embed="rId2"/>
          <a:stretch>
            <a:fillRect/>
          </a:stretch>
        </p:blipFill>
        <p:spPr bwMode="auto">
          <a:xfrm>
            <a:off x="381000" y="1295400"/>
            <a:ext cx="7467600" cy="52578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907</TotalTime>
  <Words>1387</Words>
  <Application>Microsoft Office PowerPoint</Application>
  <PresentationFormat>On-screen Show (4:3)</PresentationFormat>
  <Paragraphs>147</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Ion</vt:lpstr>
      <vt:lpstr>Slide 1</vt:lpstr>
      <vt:lpstr>Slide 2</vt:lpstr>
      <vt:lpstr>Slide 3</vt:lpstr>
      <vt:lpstr>Slide 4</vt:lpstr>
      <vt:lpstr>Slide 5</vt:lpstr>
      <vt:lpstr>ضرورت تعیین و تنظیم هدفهای آموزشی در فرایند تدریس- یادگیری</vt:lpstr>
      <vt:lpstr>  تا فرد نداند مقصدش  کجاست هرگز نمی تواند به گزیش بهترین راه رسیدن به آن بپردازد</vt:lpstr>
      <vt:lpstr>Slide 8</vt:lpstr>
      <vt:lpstr>طبقه بندی نیازهای انسان توسط مزلو:</vt:lpstr>
      <vt:lpstr>Slide 10</vt:lpstr>
      <vt:lpstr>سطوح یادگیری در حیطه شناختی</vt:lpstr>
      <vt:lpstr>حیطه شناختی </vt:lpstr>
      <vt:lpstr>دانش </vt:lpstr>
      <vt:lpstr>                مثال : حیطه دانش </vt:lpstr>
      <vt:lpstr>درک و فهم (فهمیدن )</vt:lpstr>
      <vt:lpstr>مثال : حیطه درک و فهم</vt:lpstr>
      <vt:lpstr>Slide 17</vt:lpstr>
      <vt:lpstr>به کار بستن </vt:lpstr>
      <vt:lpstr>Slide 19</vt:lpstr>
      <vt:lpstr>مثال کاربرد (به کار بستن)</vt:lpstr>
      <vt:lpstr>تحلیل </vt:lpstr>
      <vt:lpstr>مثال تجزیه و تحلیل</vt:lpstr>
      <vt:lpstr>ترکیب </vt:lpstr>
      <vt:lpstr>مثال ترکیب </vt:lpstr>
      <vt:lpstr>ارزشیابی و قضاوت </vt:lpstr>
      <vt:lpstr>مثال  ارزشیابی </vt:lpstr>
      <vt:lpstr>Slide 27</vt:lpstr>
      <vt:lpstr>حیطه عاطفی </vt:lpstr>
      <vt:lpstr>دریافت و توجه </vt:lpstr>
      <vt:lpstr>واکنش   </vt:lpstr>
      <vt:lpstr>ارزش گذاری </vt:lpstr>
      <vt:lpstr>سازمان دهی ارزش ها </vt:lpstr>
      <vt:lpstr>تبلور </vt:lpstr>
      <vt:lpstr>Slide 34</vt:lpstr>
      <vt:lpstr>سطوح یادگیری در حیطه روانی- حرکتی </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شناخت و تدوین هدفهای آموزشی</dc:title>
  <dc:creator>Hani</dc:creator>
  <cp:lastModifiedBy>asus</cp:lastModifiedBy>
  <cp:revision>74</cp:revision>
  <dcterms:created xsi:type="dcterms:W3CDTF">2017-01-07T13:07:38Z</dcterms:created>
  <dcterms:modified xsi:type="dcterms:W3CDTF">2017-01-18T05:23:59Z</dcterms:modified>
</cp:coreProperties>
</file>