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9" r:id="rId5"/>
    <p:sldId id="262" r:id="rId6"/>
    <p:sldId id="263" r:id="rId7"/>
    <p:sldId id="280" r:id="rId8"/>
    <p:sldId id="265" r:id="rId9"/>
    <p:sldId id="266" r:id="rId10"/>
    <p:sldId id="268" r:id="rId11"/>
    <p:sldId id="267" r:id="rId12"/>
    <p:sldId id="269" r:id="rId13"/>
    <p:sldId id="270" r:id="rId14"/>
    <p:sldId id="271" r:id="rId15"/>
    <p:sldId id="272" r:id="rId16"/>
    <p:sldId id="273" r:id="rId17"/>
    <p:sldId id="274" r:id="rId18"/>
    <p:sldId id="275"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DF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PNG"/><Relationship Id="rId4"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image" Target="../media/image13.jpeg"/></Relationships>
</file>

<file path=ppt/diagrams/_rels/data5.xml.rels><?xml version="1.0" encoding="UTF-8" standalone="yes"?>
<Relationships xmlns="http://schemas.openxmlformats.org/package/2006/relationships"><Relationship Id="rId1" Type="http://schemas.openxmlformats.org/officeDocument/2006/relationships/image" Target="../media/image18.jpg"/></Relationships>
</file>

<file path=ppt/diagrams/_rels/data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image" Target="../media/image3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57211-3F54-4E78-BE03-C4D08353098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D9C46B8-BA93-49D1-A9F2-420328232EA2}">
      <dgm:prSet phldrT="[Text]" custT="1"/>
      <dgm:spPr/>
      <dgm:t>
        <a:bodyPr/>
        <a:lstStyle/>
        <a:p>
          <a:pPr algn="ctr"/>
          <a:r>
            <a:rPr lang="fa-IR" sz="3600" dirty="0" smtClean="0">
              <a:solidFill>
                <a:srgbClr val="FF0000"/>
              </a:solidFill>
              <a:latin typeface="Titr" panose="01000700000000000000" pitchFamily="2" charset="-78"/>
              <a:cs typeface="Titr" panose="01000700000000000000" pitchFamily="2" charset="-78"/>
            </a:rPr>
            <a:t>یادگیری</a:t>
          </a:r>
          <a:endParaRPr lang="en-US" sz="3600" dirty="0">
            <a:solidFill>
              <a:srgbClr val="FF0000"/>
            </a:solidFill>
            <a:latin typeface="Titr" panose="01000700000000000000" pitchFamily="2" charset="-78"/>
            <a:cs typeface="Titr" panose="01000700000000000000" pitchFamily="2" charset="-78"/>
          </a:endParaRPr>
        </a:p>
      </dgm:t>
    </dgm:pt>
    <dgm:pt modelId="{1A94FE44-4DCF-4FF0-980B-E770551FA015}" type="parTrans" cxnId="{92EBEA16-3DC3-4BAF-BF0A-47BEF0911C4B}">
      <dgm:prSet/>
      <dgm:spPr/>
      <dgm:t>
        <a:bodyPr/>
        <a:lstStyle/>
        <a:p>
          <a:pPr algn="ctr"/>
          <a:endParaRPr lang="en-US"/>
        </a:p>
      </dgm:t>
    </dgm:pt>
    <dgm:pt modelId="{C0072ECD-A705-47AB-8946-59D862B0CBC8}" type="sibTrans" cxnId="{92EBEA16-3DC3-4BAF-BF0A-47BEF0911C4B}">
      <dgm:prSet/>
      <dgm:spPr/>
      <dgm:t>
        <a:bodyPr/>
        <a:lstStyle/>
        <a:p>
          <a:pPr algn="ctr"/>
          <a:endParaRPr lang="en-US"/>
        </a:p>
      </dgm:t>
    </dgm:pt>
    <dgm:pt modelId="{2102B994-C1BB-4B52-849D-623868B56A9D}">
      <dgm:prSet phldrT="[Text]" custT="1"/>
      <dgm:spPr/>
      <dgm:t>
        <a:bodyPr/>
        <a:lstStyle/>
        <a:p>
          <a:pPr algn="ctr"/>
          <a:r>
            <a:rPr lang="fa-IR" sz="3600" b="1" dirty="0" smtClean="0">
              <a:solidFill>
                <a:schemeClr val="tx1"/>
              </a:solidFill>
              <a:cs typeface="B Mitra" panose="00000400000000000000" pitchFamily="2" charset="-78"/>
            </a:rPr>
            <a:t>فرایند</a:t>
          </a:r>
          <a:endParaRPr lang="en-US" sz="3600" b="1" dirty="0">
            <a:solidFill>
              <a:schemeClr val="tx1"/>
            </a:solidFill>
            <a:cs typeface="B Mitra" panose="00000400000000000000" pitchFamily="2" charset="-78"/>
          </a:endParaRPr>
        </a:p>
      </dgm:t>
    </dgm:pt>
    <dgm:pt modelId="{FB6FEBF7-055F-4830-932B-9EAC9775DF72}" type="parTrans" cxnId="{43AF1850-5789-4356-AA81-AB7C05F83A75}">
      <dgm:prSet/>
      <dgm:spPr/>
      <dgm:t>
        <a:bodyPr/>
        <a:lstStyle/>
        <a:p>
          <a:pPr algn="ctr"/>
          <a:endParaRPr lang="en-US"/>
        </a:p>
      </dgm:t>
    </dgm:pt>
    <dgm:pt modelId="{703F1D8B-71F0-4BE6-91CA-F51F592F5649}" type="sibTrans" cxnId="{43AF1850-5789-4356-AA81-AB7C05F83A75}">
      <dgm:prSet/>
      <dgm:spPr/>
      <dgm:t>
        <a:bodyPr/>
        <a:lstStyle/>
        <a:p>
          <a:pPr algn="ctr"/>
          <a:endParaRPr lang="en-US"/>
        </a:p>
      </dgm:t>
    </dgm:pt>
    <dgm:pt modelId="{EF04F6D6-8504-47BA-9263-9A5B6FA2B5D7}">
      <dgm:prSet phldrT="[Text]" custT="1"/>
      <dgm:spPr/>
      <dgm:t>
        <a:bodyPr/>
        <a:lstStyle/>
        <a:p>
          <a:pPr algn="ctr"/>
          <a:r>
            <a:rPr lang="fa-IR" sz="4000" b="1" dirty="0" smtClean="0">
              <a:solidFill>
                <a:schemeClr val="tx1"/>
              </a:solidFill>
              <a:cs typeface="B Mitra" panose="00000400000000000000" pitchFamily="2" charset="-78"/>
            </a:rPr>
            <a:t>تغییر</a:t>
          </a:r>
          <a:endParaRPr lang="en-US" sz="4000" b="1" dirty="0">
            <a:solidFill>
              <a:schemeClr val="tx1"/>
            </a:solidFill>
            <a:cs typeface="B Mitra" panose="00000400000000000000" pitchFamily="2" charset="-78"/>
          </a:endParaRPr>
        </a:p>
      </dgm:t>
    </dgm:pt>
    <dgm:pt modelId="{5651D5A0-5C4D-4A57-A6F0-2B529F649544}" type="parTrans" cxnId="{D9113B43-282D-4541-AEBD-7BF892E247DB}">
      <dgm:prSet/>
      <dgm:spPr/>
      <dgm:t>
        <a:bodyPr/>
        <a:lstStyle/>
        <a:p>
          <a:pPr algn="ctr"/>
          <a:endParaRPr lang="en-US"/>
        </a:p>
      </dgm:t>
    </dgm:pt>
    <dgm:pt modelId="{940C9BF1-E736-4674-8167-0C02DF3E38DD}" type="sibTrans" cxnId="{D9113B43-282D-4541-AEBD-7BF892E247DB}">
      <dgm:prSet/>
      <dgm:spPr/>
      <dgm:t>
        <a:bodyPr/>
        <a:lstStyle/>
        <a:p>
          <a:pPr algn="ctr"/>
          <a:endParaRPr lang="en-US"/>
        </a:p>
      </dgm:t>
    </dgm:pt>
    <dgm:pt modelId="{AE37E578-BA1F-4872-B373-661C2E6B125B}">
      <dgm:prSet phldrT="[Text]" custT="1"/>
      <dgm:spPr/>
      <dgm:t>
        <a:bodyPr/>
        <a:lstStyle/>
        <a:p>
          <a:pPr algn="ctr"/>
          <a:r>
            <a:rPr lang="fa-IR" sz="3600" b="1" dirty="0" smtClean="0">
              <a:solidFill>
                <a:schemeClr val="tx1"/>
              </a:solidFill>
              <a:cs typeface="B Mitra" panose="00000400000000000000" pitchFamily="2" charset="-78"/>
            </a:rPr>
            <a:t>نسبتاً پایدار</a:t>
          </a:r>
          <a:endParaRPr lang="en-US" sz="3600" b="1" dirty="0">
            <a:solidFill>
              <a:schemeClr val="tx1"/>
            </a:solidFill>
            <a:cs typeface="B Mitra" panose="00000400000000000000" pitchFamily="2" charset="-78"/>
          </a:endParaRPr>
        </a:p>
      </dgm:t>
    </dgm:pt>
    <dgm:pt modelId="{2BFA9155-625D-44D3-951B-20FF9E3201EB}" type="parTrans" cxnId="{894D3900-9367-401A-AA6D-45EE3BB1ADFF}">
      <dgm:prSet/>
      <dgm:spPr/>
      <dgm:t>
        <a:bodyPr/>
        <a:lstStyle/>
        <a:p>
          <a:pPr algn="ctr"/>
          <a:endParaRPr lang="en-US"/>
        </a:p>
      </dgm:t>
    </dgm:pt>
    <dgm:pt modelId="{A6F06E9D-5B4D-4E17-A9A3-E9DC09B93D27}" type="sibTrans" cxnId="{894D3900-9367-401A-AA6D-45EE3BB1ADFF}">
      <dgm:prSet/>
      <dgm:spPr/>
      <dgm:t>
        <a:bodyPr/>
        <a:lstStyle/>
        <a:p>
          <a:pPr algn="ctr"/>
          <a:endParaRPr lang="en-US"/>
        </a:p>
      </dgm:t>
    </dgm:pt>
    <dgm:pt modelId="{B292CC6D-6096-4218-9E0B-ACADC1171222}">
      <dgm:prSet phldrT="[Text]" custT="1"/>
      <dgm:spPr/>
      <dgm:t>
        <a:bodyPr/>
        <a:lstStyle/>
        <a:p>
          <a:pPr algn="ctr"/>
          <a:r>
            <a:rPr lang="fa-IR" sz="3600" b="1" dirty="0" smtClean="0">
              <a:solidFill>
                <a:schemeClr val="tx1"/>
              </a:solidFill>
              <a:cs typeface="B Mitra" panose="00000400000000000000" pitchFamily="2" charset="-78"/>
            </a:rPr>
            <a:t>رفتار بالقوه</a:t>
          </a:r>
          <a:endParaRPr lang="en-US" sz="3600" b="1" dirty="0">
            <a:solidFill>
              <a:schemeClr val="tx1"/>
            </a:solidFill>
            <a:cs typeface="B Mitra" panose="00000400000000000000" pitchFamily="2" charset="-78"/>
          </a:endParaRPr>
        </a:p>
      </dgm:t>
    </dgm:pt>
    <dgm:pt modelId="{0DD862E5-CB2E-4FFA-9AE9-7EF193EED0BF}" type="parTrans" cxnId="{24838CD6-77D1-45F1-B22E-A7AC78341441}">
      <dgm:prSet/>
      <dgm:spPr/>
      <dgm:t>
        <a:bodyPr/>
        <a:lstStyle/>
        <a:p>
          <a:pPr algn="ctr"/>
          <a:endParaRPr lang="en-US"/>
        </a:p>
      </dgm:t>
    </dgm:pt>
    <dgm:pt modelId="{D8932134-AF78-417E-AFC0-EC28D632531A}" type="sibTrans" cxnId="{24838CD6-77D1-45F1-B22E-A7AC78341441}">
      <dgm:prSet/>
      <dgm:spPr/>
      <dgm:t>
        <a:bodyPr/>
        <a:lstStyle/>
        <a:p>
          <a:pPr algn="ctr"/>
          <a:endParaRPr lang="en-US"/>
        </a:p>
      </dgm:t>
    </dgm:pt>
    <dgm:pt modelId="{AE6D2C43-9B7C-46A0-9B03-D543090530DE}">
      <dgm:prSet custT="1"/>
      <dgm:spPr/>
      <dgm:t>
        <a:bodyPr/>
        <a:lstStyle/>
        <a:p>
          <a:pPr algn="ctr"/>
          <a:r>
            <a:rPr lang="fa-IR" sz="3200" b="1" dirty="0" smtClean="0">
              <a:solidFill>
                <a:schemeClr val="tx1"/>
              </a:solidFill>
              <a:cs typeface="B Mitra" panose="00000400000000000000" pitchFamily="2" charset="-78"/>
            </a:rPr>
            <a:t>تجربه</a:t>
          </a:r>
          <a:endParaRPr lang="en-US" sz="3200" b="1" dirty="0">
            <a:solidFill>
              <a:schemeClr val="tx1"/>
            </a:solidFill>
            <a:cs typeface="B Mitra" panose="00000400000000000000" pitchFamily="2" charset="-78"/>
          </a:endParaRPr>
        </a:p>
      </dgm:t>
    </dgm:pt>
    <dgm:pt modelId="{095A8A2E-2334-4CF6-8348-586A0A172B8C}" type="parTrans" cxnId="{502480D2-DB47-402A-AB2B-26289E68B5C2}">
      <dgm:prSet/>
      <dgm:spPr/>
      <dgm:t>
        <a:bodyPr/>
        <a:lstStyle/>
        <a:p>
          <a:pPr algn="ctr"/>
          <a:endParaRPr lang="en-US"/>
        </a:p>
      </dgm:t>
    </dgm:pt>
    <dgm:pt modelId="{274A3DDC-DC60-473A-BCBE-5A5618B5DDA3}" type="sibTrans" cxnId="{502480D2-DB47-402A-AB2B-26289E68B5C2}">
      <dgm:prSet/>
      <dgm:spPr/>
      <dgm:t>
        <a:bodyPr/>
        <a:lstStyle/>
        <a:p>
          <a:pPr algn="ctr"/>
          <a:endParaRPr lang="en-US"/>
        </a:p>
      </dgm:t>
    </dgm:pt>
    <dgm:pt modelId="{318D21E9-EDDB-4BEB-9B3D-8A135E339354}" type="pres">
      <dgm:prSet presAssocID="{10957211-3F54-4E78-BE03-C4D083530981}" presName="Name0" presStyleCnt="0">
        <dgm:presLayoutVars>
          <dgm:chMax val="1"/>
          <dgm:dir/>
          <dgm:animLvl val="ctr"/>
          <dgm:resizeHandles val="exact"/>
        </dgm:presLayoutVars>
      </dgm:prSet>
      <dgm:spPr/>
      <dgm:t>
        <a:bodyPr/>
        <a:lstStyle/>
        <a:p>
          <a:endParaRPr lang="en-US"/>
        </a:p>
      </dgm:t>
    </dgm:pt>
    <dgm:pt modelId="{D458E642-3AC7-41C1-A790-1162E48DDEF0}" type="pres">
      <dgm:prSet presAssocID="{DD9C46B8-BA93-49D1-A9F2-420328232EA2}" presName="centerShape" presStyleLbl="node0" presStyleIdx="0" presStyleCnt="1"/>
      <dgm:spPr/>
      <dgm:t>
        <a:bodyPr/>
        <a:lstStyle/>
        <a:p>
          <a:endParaRPr lang="en-US"/>
        </a:p>
      </dgm:t>
    </dgm:pt>
    <dgm:pt modelId="{633BB603-1C6D-4769-A4D2-A76B1EBD7299}" type="pres">
      <dgm:prSet presAssocID="{2102B994-C1BB-4B52-849D-623868B56A9D}" presName="node" presStyleLbl="node1" presStyleIdx="0" presStyleCnt="5">
        <dgm:presLayoutVars>
          <dgm:bulletEnabled val="1"/>
        </dgm:presLayoutVars>
      </dgm:prSet>
      <dgm:spPr/>
      <dgm:t>
        <a:bodyPr/>
        <a:lstStyle/>
        <a:p>
          <a:endParaRPr lang="en-US"/>
        </a:p>
      </dgm:t>
    </dgm:pt>
    <dgm:pt modelId="{7C961F21-8368-45AC-8A0B-DE41CEC52669}" type="pres">
      <dgm:prSet presAssocID="{2102B994-C1BB-4B52-849D-623868B56A9D}" presName="dummy" presStyleCnt="0"/>
      <dgm:spPr/>
    </dgm:pt>
    <dgm:pt modelId="{4F495BD4-DEE1-4F75-BE0B-B4B67D7C8275}" type="pres">
      <dgm:prSet presAssocID="{703F1D8B-71F0-4BE6-91CA-F51F592F5649}" presName="sibTrans" presStyleLbl="sibTrans2D1" presStyleIdx="0" presStyleCnt="5"/>
      <dgm:spPr/>
      <dgm:t>
        <a:bodyPr/>
        <a:lstStyle/>
        <a:p>
          <a:endParaRPr lang="en-US"/>
        </a:p>
      </dgm:t>
    </dgm:pt>
    <dgm:pt modelId="{83619338-CBEF-4D7E-B68A-5FCAD4FDF46B}" type="pres">
      <dgm:prSet presAssocID="{EF04F6D6-8504-47BA-9263-9A5B6FA2B5D7}" presName="node" presStyleLbl="node1" presStyleIdx="1" presStyleCnt="5">
        <dgm:presLayoutVars>
          <dgm:bulletEnabled val="1"/>
        </dgm:presLayoutVars>
      </dgm:prSet>
      <dgm:spPr/>
      <dgm:t>
        <a:bodyPr/>
        <a:lstStyle/>
        <a:p>
          <a:endParaRPr lang="en-US"/>
        </a:p>
      </dgm:t>
    </dgm:pt>
    <dgm:pt modelId="{E8465892-C607-4A66-9A00-D7ED40006109}" type="pres">
      <dgm:prSet presAssocID="{EF04F6D6-8504-47BA-9263-9A5B6FA2B5D7}" presName="dummy" presStyleCnt="0"/>
      <dgm:spPr/>
    </dgm:pt>
    <dgm:pt modelId="{561A8823-1DF0-4546-A5EA-653FC1FFAB0E}" type="pres">
      <dgm:prSet presAssocID="{940C9BF1-E736-4674-8167-0C02DF3E38DD}" presName="sibTrans" presStyleLbl="sibTrans2D1" presStyleIdx="1" presStyleCnt="5"/>
      <dgm:spPr/>
      <dgm:t>
        <a:bodyPr/>
        <a:lstStyle/>
        <a:p>
          <a:endParaRPr lang="en-US"/>
        </a:p>
      </dgm:t>
    </dgm:pt>
    <dgm:pt modelId="{2F04554F-1E5D-429F-8C58-A36E472818D5}" type="pres">
      <dgm:prSet presAssocID="{AE37E578-BA1F-4872-B373-661C2E6B125B}" presName="node" presStyleLbl="node1" presStyleIdx="2" presStyleCnt="5">
        <dgm:presLayoutVars>
          <dgm:bulletEnabled val="1"/>
        </dgm:presLayoutVars>
      </dgm:prSet>
      <dgm:spPr/>
      <dgm:t>
        <a:bodyPr/>
        <a:lstStyle/>
        <a:p>
          <a:endParaRPr lang="en-US"/>
        </a:p>
      </dgm:t>
    </dgm:pt>
    <dgm:pt modelId="{9EF43F0A-CBE1-43F1-9E61-90DB7BBDE9BF}" type="pres">
      <dgm:prSet presAssocID="{AE37E578-BA1F-4872-B373-661C2E6B125B}" presName="dummy" presStyleCnt="0"/>
      <dgm:spPr/>
    </dgm:pt>
    <dgm:pt modelId="{08F77CF4-80FA-4083-AA35-3F8CD1723631}" type="pres">
      <dgm:prSet presAssocID="{A6F06E9D-5B4D-4E17-A9A3-E9DC09B93D27}" presName="sibTrans" presStyleLbl="sibTrans2D1" presStyleIdx="2" presStyleCnt="5"/>
      <dgm:spPr/>
      <dgm:t>
        <a:bodyPr/>
        <a:lstStyle/>
        <a:p>
          <a:endParaRPr lang="en-US"/>
        </a:p>
      </dgm:t>
    </dgm:pt>
    <dgm:pt modelId="{5A7E1D6E-620B-4675-81A6-EF27CB2A97EF}" type="pres">
      <dgm:prSet presAssocID="{B292CC6D-6096-4218-9E0B-ACADC1171222}" presName="node" presStyleLbl="node1" presStyleIdx="3" presStyleCnt="5">
        <dgm:presLayoutVars>
          <dgm:bulletEnabled val="1"/>
        </dgm:presLayoutVars>
      </dgm:prSet>
      <dgm:spPr/>
      <dgm:t>
        <a:bodyPr/>
        <a:lstStyle/>
        <a:p>
          <a:endParaRPr lang="en-US"/>
        </a:p>
      </dgm:t>
    </dgm:pt>
    <dgm:pt modelId="{18CF3C66-EFE7-4B37-9AC2-8657196AB255}" type="pres">
      <dgm:prSet presAssocID="{B292CC6D-6096-4218-9E0B-ACADC1171222}" presName="dummy" presStyleCnt="0"/>
      <dgm:spPr/>
    </dgm:pt>
    <dgm:pt modelId="{9278110B-B778-4FBB-845B-154C73505ABE}" type="pres">
      <dgm:prSet presAssocID="{D8932134-AF78-417E-AFC0-EC28D632531A}" presName="sibTrans" presStyleLbl="sibTrans2D1" presStyleIdx="3" presStyleCnt="5"/>
      <dgm:spPr/>
      <dgm:t>
        <a:bodyPr/>
        <a:lstStyle/>
        <a:p>
          <a:endParaRPr lang="en-US"/>
        </a:p>
      </dgm:t>
    </dgm:pt>
    <dgm:pt modelId="{192BA4B5-FF0B-49EB-912C-BDB0090CCBA7}" type="pres">
      <dgm:prSet presAssocID="{AE6D2C43-9B7C-46A0-9B03-D543090530DE}" presName="node" presStyleLbl="node1" presStyleIdx="4" presStyleCnt="5">
        <dgm:presLayoutVars>
          <dgm:bulletEnabled val="1"/>
        </dgm:presLayoutVars>
      </dgm:prSet>
      <dgm:spPr/>
      <dgm:t>
        <a:bodyPr/>
        <a:lstStyle/>
        <a:p>
          <a:endParaRPr lang="en-US"/>
        </a:p>
      </dgm:t>
    </dgm:pt>
    <dgm:pt modelId="{A649623E-093F-42F3-B8BB-F94B53C77D8A}" type="pres">
      <dgm:prSet presAssocID="{AE6D2C43-9B7C-46A0-9B03-D543090530DE}" presName="dummy" presStyleCnt="0"/>
      <dgm:spPr/>
    </dgm:pt>
    <dgm:pt modelId="{6C93D164-7538-4354-8595-91AF351E29B6}" type="pres">
      <dgm:prSet presAssocID="{274A3DDC-DC60-473A-BCBE-5A5618B5DDA3}" presName="sibTrans" presStyleLbl="sibTrans2D1" presStyleIdx="4" presStyleCnt="5"/>
      <dgm:spPr/>
      <dgm:t>
        <a:bodyPr/>
        <a:lstStyle/>
        <a:p>
          <a:endParaRPr lang="en-US"/>
        </a:p>
      </dgm:t>
    </dgm:pt>
  </dgm:ptLst>
  <dgm:cxnLst>
    <dgm:cxn modelId="{ACEE5AD9-1281-4A08-A75E-BAEA5E889D55}" type="presOf" srcId="{10957211-3F54-4E78-BE03-C4D083530981}" destId="{318D21E9-EDDB-4BEB-9B3D-8A135E339354}" srcOrd="0" destOrd="0" presId="urn:microsoft.com/office/officeart/2005/8/layout/radial6"/>
    <dgm:cxn modelId="{894D3900-9367-401A-AA6D-45EE3BB1ADFF}" srcId="{DD9C46B8-BA93-49D1-A9F2-420328232EA2}" destId="{AE37E578-BA1F-4872-B373-661C2E6B125B}" srcOrd="2" destOrd="0" parTransId="{2BFA9155-625D-44D3-951B-20FF9E3201EB}" sibTransId="{A6F06E9D-5B4D-4E17-A9A3-E9DC09B93D27}"/>
    <dgm:cxn modelId="{D9113B43-282D-4541-AEBD-7BF892E247DB}" srcId="{DD9C46B8-BA93-49D1-A9F2-420328232EA2}" destId="{EF04F6D6-8504-47BA-9263-9A5B6FA2B5D7}" srcOrd="1" destOrd="0" parTransId="{5651D5A0-5C4D-4A57-A6F0-2B529F649544}" sibTransId="{940C9BF1-E736-4674-8167-0C02DF3E38DD}"/>
    <dgm:cxn modelId="{2B585FB9-5776-49D5-9196-16BA81A4C860}" type="presOf" srcId="{EF04F6D6-8504-47BA-9263-9A5B6FA2B5D7}" destId="{83619338-CBEF-4D7E-B68A-5FCAD4FDF46B}" srcOrd="0" destOrd="0" presId="urn:microsoft.com/office/officeart/2005/8/layout/radial6"/>
    <dgm:cxn modelId="{7F86A529-C6CB-47B3-92E5-F2AA7D11D068}" type="presOf" srcId="{B292CC6D-6096-4218-9E0B-ACADC1171222}" destId="{5A7E1D6E-620B-4675-81A6-EF27CB2A97EF}" srcOrd="0" destOrd="0" presId="urn:microsoft.com/office/officeart/2005/8/layout/radial6"/>
    <dgm:cxn modelId="{3A233FC5-B1C0-4A97-87A2-675E132D64E2}" type="presOf" srcId="{D8932134-AF78-417E-AFC0-EC28D632531A}" destId="{9278110B-B778-4FBB-845B-154C73505ABE}" srcOrd="0" destOrd="0" presId="urn:microsoft.com/office/officeart/2005/8/layout/radial6"/>
    <dgm:cxn modelId="{1143F267-E435-4EC6-AF1C-612CB1701AE0}" type="presOf" srcId="{A6F06E9D-5B4D-4E17-A9A3-E9DC09B93D27}" destId="{08F77CF4-80FA-4083-AA35-3F8CD1723631}" srcOrd="0" destOrd="0" presId="urn:microsoft.com/office/officeart/2005/8/layout/radial6"/>
    <dgm:cxn modelId="{CB76E5C9-CF1A-4805-8D1E-E0AF0EA42885}" type="presOf" srcId="{940C9BF1-E736-4674-8167-0C02DF3E38DD}" destId="{561A8823-1DF0-4546-A5EA-653FC1FFAB0E}" srcOrd="0" destOrd="0" presId="urn:microsoft.com/office/officeart/2005/8/layout/radial6"/>
    <dgm:cxn modelId="{0DD566F3-CBA2-4A66-B276-AA60878C441F}" type="presOf" srcId="{AE6D2C43-9B7C-46A0-9B03-D543090530DE}" destId="{192BA4B5-FF0B-49EB-912C-BDB0090CCBA7}" srcOrd="0" destOrd="0" presId="urn:microsoft.com/office/officeart/2005/8/layout/radial6"/>
    <dgm:cxn modelId="{FEFF7E49-7754-4C42-9BE0-CBC05F029821}" type="presOf" srcId="{274A3DDC-DC60-473A-BCBE-5A5618B5DDA3}" destId="{6C93D164-7538-4354-8595-91AF351E29B6}" srcOrd="0" destOrd="0" presId="urn:microsoft.com/office/officeart/2005/8/layout/radial6"/>
    <dgm:cxn modelId="{D2F20AE6-6473-44B3-9BCE-CC0E53B776E4}" type="presOf" srcId="{2102B994-C1BB-4B52-849D-623868B56A9D}" destId="{633BB603-1C6D-4769-A4D2-A76B1EBD7299}" srcOrd="0" destOrd="0" presId="urn:microsoft.com/office/officeart/2005/8/layout/radial6"/>
    <dgm:cxn modelId="{92EBEA16-3DC3-4BAF-BF0A-47BEF0911C4B}" srcId="{10957211-3F54-4E78-BE03-C4D083530981}" destId="{DD9C46B8-BA93-49D1-A9F2-420328232EA2}" srcOrd="0" destOrd="0" parTransId="{1A94FE44-4DCF-4FF0-980B-E770551FA015}" sibTransId="{C0072ECD-A705-47AB-8946-59D862B0CBC8}"/>
    <dgm:cxn modelId="{502480D2-DB47-402A-AB2B-26289E68B5C2}" srcId="{DD9C46B8-BA93-49D1-A9F2-420328232EA2}" destId="{AE6D2C43-9B7C-46A0-9B03-D543090530DE}" srcOrd="4" destOrd="0" parTransId="{095A8A2E-2334-4CF6-8348-586A0A172B8C}" sibTransId="{274A3DDC-DC60-473A-BCBE-5A5618B5DDA3}"/>
    <dgm:cxn modelId="{8C7FFC67-8B3C-4C5D-8CAC-61F3D681D7E7}" type="presOf" srcId="{703F1D8B-71F0-4BE6-91CA-F51F592F5649}" destId="{4F495BD4-DEE1-4F75-BE0B-B4B67D7C8275}" srcOrd="0" destOrd="0" presId="urn:microsoft.com/office/officeart/2005/8/layout/radial6"/>
    <dgm:cxn modelId="{43AF1850-5789-4356-AA81-AB7C05F83A75}" srcId="{DD9C46B8-BA93-49D1-A9F2-420328232EA2}" destId="{2102B994-C1BB-4B52-849D-623868B56A9D}" srcOrd="0" destOrd="0" parTransId="{FB6FEBF7-055F-4830-932B-9EAC9775DF72}" sibTransId="{703F1D8B-71F0-4BE6-91CA-F51F592F5649}"/>
    <dgm:cxn modelId="{8D15297A-2727-453E-A7F1-65CF33653966}" type="presOf" srcId="{AE37E578-BA1F-4872-B373-661C2E6B125B}" destId="{2F04554F-1E5D-429F-8C58-A36E472818D5}" srcOrd="0" destOrd="0" presId="urn:microsoft.com/office/officeart/2005/8/layout/radial6"/>
    <dgm:cxn modelId="{24838CD6-77D1-45F1-B22E-A7AC78341441}" srcId="{DD9C46B8-BA93-49D1-A9F2-420328232EA2}" destId="{B292CC6D-6096-4218-9E0B-ACADC1171222}" srcOrd="3" destOrd="0" parTransId="{0DD862E5-CB2E-4FFA-9AE9-7EF193EED0BF}" sibTransId="{D8932134-AF78-417E-AFC0-EC28D632531A}"/>
    <dgm:cxn modelId="{2353BA11-C4A4-4886-8C5B-596FB11DD058}" type="presOf" srcId="{DD9C46B8-BA93-49D1-A9F2-420328232EA2}" destId="{D458E642-3AC7-41C1-A790-1162E48DDEF0}" srcOrd="0" destOrd="0" presId="urn:microsoft.com/office/officeart/2005/8/layout/radial6"/>
    <dgm:cxn modelId="{514BDFB0-3331-4E9C-ADAE-6907581021E2}" type="presParOf" srcId="{318D21E9-EDDB-4BEB-9B3D-8A135E339354}" destId="{D458E642-3AC7-41C1-A790-1162E48DDEF0}" srcOrd="0" destOrd="0" presId="urn:microsoft.com/office/officeart/2005/8/layout/radial6"/>
    <dgm:cxn modelId="{258E34E9-8A5E-4123-A1CE-98691B1F69B9}" type="presParOf" srcId="{318D21E9-EDDB-4BEB-9B3D-8A135E339354}" destId="{633BB603-1C6D-4769-A4D2-A76B1EBD7299}" srcOrd="1" destOrd="0" presId="urn:microsoft.com/office/officeart/2005/8/layout/radial6"/>
    <dgm:cxn modelId="{4965777A-D2F5-4FA5-919D-E7117DA41626}" type="presParOf" srcId="{318D21E9-EDDB-4BEB-9B3D-8A135E339354}" destId="{7C961F21-8368-45AC-8A0B-DE41CEC52669}" srcOrd="2" destOrd="0" presId="urn:microsoft.com/office/officeart/2005/8/layout/radial6"/>
    <dgm:cxn modelId="{81F16C44-8382-4ABA-BCE0-C896BBDD6936}" type="presParOf" srcId="{318D21E9-EDDB-4BEB-9B3D-8A135E339354}" destId="{4F495BD4-DEE1-4F75-BE0B-B4B67D7C8275}" srcOrd="3" destOrd="0" presId="urn:microsoft.com/office/officeart/2005/8/layout/radial6"/>
    <dgm:cxn modelId="{081284D3-A0A2-4F7B-B8EE-97B16733A916}" type="presParOf" srcId="{318D21E9-EDDB-4BEB-9B3D-8A135E339354}" destId="{83619338-CBEF-4D7E-B68A-5FCAD4FDF46B}" srcOrd="4" destOrd="0" presId="urn:microsoft.com/office/officeart/2005/8/layout/radial6"/>
    <dgm:cxn modelId="{9A061F78-FC27-4668-BA96-BB6B5B130E80}" type="presParOf" srcId="{318D21E9-EDDB-4BEB-9B3D-8A135E339354}" destId="{E8465892-C607-4A66-9A00-D7ED40006109}" srcOrd="5" destOrd="0" presId="urn:microsoft.com/office/officeart/2005/8/layout/radial6"/>
    <dgm:cxn modelId="{25FA9158-83B8-4EC7-A9E1-DABE088B0FAA}" type="presParOf" srcId="{318D21E9-EDDB-4BEB-9B3D-8A135E339354}" destId="{561A8823-1DF0-4546-A5EA-653FC1FFAB0E}" srcOrd="6" destOrd="0" presId="urn:microsoft.com/office/officeart/2005/8/layout/radial6"/>
    <dgm:cxn modelId="{10AF4EA0-92D2-476C-83D0-DA5A3D6F872F}" type="presParOf" srcId="{318D21E9-EDDB-4BEB-9B3D-8A135E339354}" destId="{2F04554F-1E5D-429F-8C58-A36E472818D5}" srcOrd="7" destOrd="0" presId="urn:microsoft.com/office/officeart/2005/8/layout/radial6"/>
    <dgm:cxn modelId="{05DD1089-AFF1-4BA7-9C69-632EF3CAFFEE}" type="presParOf" srcId="{318D21E9-EDDB-4BEB-9B3D-8A135E339354}" destId="{9EF43F0A-CBE1-43F1-9E61-90DB7BBDE9BF}" srcOrd="8" destOrd="0" presId="urn:microsoft.com/office/officeart/2005/8/layout/radial6"/>
    <dgm:cxn modelId="{5018F3DA-C4F5-4C93-9628-32C6125DDCF0}" type="presParOf" srcId="{318D21E9-EDDB-4BEB-9B3D-8A135E339354}" destId="{08F77CF4-80FA-4083-AA35-3F8CD1723631}" srcOrd="9" destOrd="0" presId="urn:microsoft.com/office/officeart/2005/8/layout/radial6"/>
    <dgm:cxn modelId="{F19B505D-5628-4D78-801E-EC6A3670751E}" type="presParOf" srcId="{318D21E9-EDDB-4BEB-9B3D-8A135E339354}" destId="{5A7E1D6E-620B-4675-81A6-EF27CB2A97EF}" srcOrd="10" destOrd="0" presId="urn:microsoft.com/office/officeart/2005/8/layout/radial6"/>
    <dgm:cxn modelId="{073EB37C-9EB7-4B61-A8D0-5D255C7F721D}" type="presParOf" srcId="{318D21E9-EDDB-4BEB-9B3D-8A135E339354}" destId="{18CF3C66-EFE7-4B37-9AC2-8657196AB255}" srcOrd="11" destOrd="0" presId="urn:microsoft.com/office/officeart/2005/8/layout/radial6"/>
    <dgm:cxn modelId="{78B46702-4E64-48E3-A834-4464BEF23170}" type="presParOf" srcId="{318D21E9-EDDB-4BEB-9B3D-8A135E339354}" destId="{9278110B-B778-4FBB-845B-154C73505ABE}" srcOrd="12" destOrd="0" presId="urn:microsoft.com/office/officeart/2005/8/layout/radial6"/>
    <dgm:cxn modelId="{3F8C29DD-5B24-42DB-907F-8B356F8F890B}" type="presParOf" srcId="{318D21E9-EDDB-4BEB-9B3D-8A135E339354}" destId="{192BA4B5-FF0B-49EB-912C-BDB0090CCBA7}" srcOrd="13" destOrd="0" presId="urn:microsoft.com/office/officeart/2005/8/layout/radial6"/>
    <dgm:cxn modelId="{A1EAF344-9F23-4A5B-ADCC-1446444084DC}" type="presParOf" srcId="{318D21E9-EDDB-4BEB-9B3D-8A135E339354}" destId="{A649623E-093F-42F3-B8BB-F94B53C77D8A}" srcOrd="14" destOrd="0" presId="urn:microsoft.com/office/officeart/2005/8/layout/radial6"/>
    <dgm:cxn modelId="{AF45CC90-AB81-4088-AAFC-D6763B2FA6C2}" type="presParOf" srcId="{318D21E9-EDDB-4BEB-9B3D-8A135E339354}" destId="{6C93D164-7538-4354-8595-91AF351E29B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121EB85-2C50-4443-A7F5-739A5D58779A}"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E96E2D9D-20C9-48D1-9F07-EE0019238E02}">
      <dgm:prSet phldrT="[Text]"/>
      <dgm:spPr/>
      <dgm:t>
        <a:bodyPr/>
        <a:lstStyle/>
        <a:p>
          <a:r>
            <a:rPr lang="fa-IR" dirty="0" smtClean="0">
              <a:solidFill>
                <a:srgbClr val="C00000"/>
              </a:solidFill>
              <a:cs typeface="B Mitra" panose="00000400000000000000" pitchFamily="2" charset="-78"/>
            </a:rPr>
            <a:t>مفهوم فرایند</a:t>
          </a:r>
          <a:endParaRPr lang="en-US" dirty="0">
            <a:solidFill>
              <a:srgbClr val="C00000"/>
            </a:solidFill>
            <a:cs typeface="B Mitra" panose="00000400000000000000" pitchFamily="2" charset="-78"/>
          </a:endParaRPr>
        </a:p>
      </dgm:t>
    </dgm:pt>
    <dgm:pt modelId="{B3493CD2-B726-4960-B02E-5B3739665D85}" type="parTrans" cxnId="{4B548023-5DF2-4FE3-9ECC-CA56430B3EE2}">
      <dgm:prSet/>
      <dgm:spPr/>
      <dgm:t>
        <a:bodyPr/>
        <a:lstStyle/>
        <a:p>
          <a:endParaRPr lang="en-US"/>
        </a:p>
      </dgm:t>
    </dgm:pt>
    <dgm:pt modelId="{16B6E5B8-D6A1-4BC5-8614-84C68B7EE3BF}" type="sibTrans" cxnId="{4B548023-5DF2-4FE3-9ECC-CA56430B3EE2}">
      <dgm:prSet/>
      <dgm:spPr/>
      <dgm:t>
        <a:bodyPr/>
        <a:lstStyle/>
        <a:p>
          <a:endParaRPr lang="en-US"/>
        </a:p>
      </dgm:t>
    </dgm:pt>
    <dgm:pt modelId="{FBEAB554-E134-4A8F-AEE0-D2CE1DA133F2}">
      <dgm:prSet phldrT="[Text]" custT="1"/>
      <dgm:spPr/>
      <dgm:t>
        <a:bodyPr/>
        <a:lstStyle/>
        <a:p>
          <a:pPr algn="r" rtl="1"/>
          <a:r>
            <a:rPr lang="fa-IR" sz="2800" b="0" dirty="0" smtClean="0">
              <a:cs typeface="B Mitra" panose="00000400000000000000" pitchFamily="2" charset="-78"/>
            </a:rPr>
            <a:t>بیانگر وقایع و روابط پویا، جاری و مستمر و پیوسته در حال تغییر</a:t>
          </a:r>
          <a:endParaRPr lang="en-US" sz="2800" b="0" dirty="0">
            <a:cs typeface="B Mitra" panose="00000400000000000000" pitchFamily="2" charset="-78"/>
          </a:endParaRPr>
        </a:p>
      </dgm:t>
    </dgm:pt>
    <dgm:pt modelId="{E36CA4A2-149A-4E18-831C-4557888261A5}" type="parTrans" cxnId="{495B92E0-85D3-4551-A5C9-AAC654593A61}">
      <dgm:prSet/>
      <dgm:spPr/>
      <dgm:t>
        <a:bodyPr/>
        <a:lstStyle/>
        <a:p>
          <a:endParaRPr lang="en-US"/>
        </a:p>
      </dgm:t>
    </dgm:pt>
    <dgm:pt modelId="{BF0B4035-F467-495C-A61C-C1F54309AE08}" type="sibTrans" cxnId="{495B92E0-85D3-4551-A5C9-AAC654593A61}">
      <dgm:prSet/>
      <dgm:spPr/>
      <dgm:t>
        <a:bodyPr/>
        <a:lstStyle/>
        <a:p>
          <a:endParaRPr lang="en-US"/>
        </a:p>
      </dgm:t>
    </dgm:pt>
    <dgm:pt modelId="{830505C0-6465-4FA0-B9E4-C07E16E9889B}">
      <dgm:prSet phldrT="[Text]"/>
      <dgm:spPr/>
      <dgm:t>
        <a:bodyPr/>
        <a:lstStyle/>
        <a:p>
          <a:r>
            <a:rPr lang="fa-IR" dirty="0" smtClean="0">
              <a:solidFill>
                <a:srgbClr val="C00000"/>
              </a:solidFill>
              <a:cs typeface="B Mitra" panose="00000400000000000000" pitchFamily="2" charset="-78"/>
            </a:rPr>
            <a:t>مفهوم تغییر</a:t>
          </a:r>
          <a:endParaRPr lang="en-US" dirty="0">
            <a:solidFill>
              <a:srgbClr val="C00000"/>
            </a:solidFill>
            <a:cs typeface="B Mitra" panose="00000400000000000000" pitchFamily="2" charset="-78"/>
          </a:endParaRPr>
        </a:p>
      </dgm:t>
    </dgm:pt>
    <dgm:pt modelId="{568F23AA-01D8-4A0C-ABDE-8735204B375F}" type="parTrans" cxnId="{61077FBA-8C96-46DA-B794-F1C4202EED52}">
      <dgm:prSet/>
      <dgm:spPr/>
      <dgm:t>
        <a:bodyPr/>
        <a:lstStyle/>
        <a:p>
          <a:endParaRPr lang="en-US"/>
        </a:p>
      </dgm:t>
    </dgm:pt>
    <dgm:pt modelId="{A671CE23-8DD4-499B-A16F-904559AAB3AD}" type="sibTrans" cxnId="{61077FBA-8C96-46DA-B794-F1C4202EED52}">
      <dgm:prSet/>
      <dgm:spPr/>
      <dgm:t>
        <a:bodyPr/>
        <a:lstStyle/>
        <a:p>
          <a:endParaRPr lang="en-US"/>
        </a:p>
      </dgm:t>
    </dgm:pt>
    <dgm:pt modelId="{BD854F7C-B2C8-4D49-A38B-92D36A438F78}">
      <dgm:prSet phldrT="[Text]" custT="1"/>
      <dgm:spPr/>
      <dgm:t>
        <a:bodyPr/>
        <a:lstStyle/>
        <a:p>
          <a:pPr algn="r" rtl="1"/>
          <a:r>
            <a:rPr lang="fa-IR" sz="3200" b="0" dirty="0" smtClean="0">
              <a:cs typeface="B Mitra" panose="00000400000000000000" pitchFamily="2" charset="-78"/>
            </a:rPr>
            <a:t>تغییرات ناشی از رشد و بلوغ، فیزیولوژیک، عوامل مکانیکی یا شیمیایی را شامل نمی شود.</a:t>
          </a:r>
          <a:endParaRPr lang="en-US" sz="3200" b="0" dirty="0">
            <a:cs typeface="B Mitra" panose="00000400000000000000" pitchFamily="2" charset="-78"/>
          </a:endParaRPr>
        </a:p>
      </dgm:t>
    </dgm:pt>
    <dgm:pt modelId="{BC67790A-1C27-4957-98E4-FADDF25B6E80}" type="parTrans" cxnId="{765A4C1D-04D5-4D62-96CF-D615104ED3F6}">
      <dgm:prSet/>
      <dgm:spPr/>
      <dgm:t>
        <a:bodyPr/>
        <a:lstStyle/>
        <a:p>
          <a:endParaRPr lang="en-US"/>
        </a:p>
      </dgm:t>
    </dgm:pt>
    <dgm:pt modelId="{E4FA997E-F640-4F4A-A0BA-72DAC8B5800A}" type="sibTrans" cxnId="{765A4C1D-04D5-4D62-96CF-D615104ED3F6}">
      <dgm:prSet/>
      <dgm:spPr/>
      <dgm:t>
        <a:bodyPr/>
        <a:lstStyle/>
        <a:p>
          <a:endParaRPr lang="en-US"/>
        </a:p>
      </dgm:t>
    </dgm:pt>
    <dgm:pt modelId="{F5F04FDA-6C7D-44CC-ABCB-34B4EBFF9833}">
      <dgm:prSet/>
      <dgm:spPr/>
      <dgm:t>
        <a:bodyPr/>
        <a:lstStyle/>
        <a:p>
          <a:r>
            <a:rPr lang="fa-IR" dirty="0" smtClean="0">
              <a:solidFill>
                <a:srgbClr val="C00000"/>
              </a:solidFill>
              <a:cs typeface="B Mitra" panose="00000400000000000000" pitchFamily="2" charset="-78"/>
            </a:rPr>
            <a:t>مفهوم نسبتاً پایدار</a:t>
          </a:r>
          <a:endParaRPr lang="en-US" dirty="0">
            <a:solidFill>
              <a:srgbClr val="C00000"/>
            </a:solidFill>
            <a:cs typeface="B Mitra" panose="00000400000000000000" pitchFamily="2" charset="-78"/>
          </a:endParaRPr>
        </a:p>
      </dgm:t>
    </dgm:pt>
    <dgm:pt modelId="{4557A130-590F-47B0-8940-60318CCABDAD}" type="parTrans" cxnId="{E27506A5-636F-41F5-93C9-365307714953}">
      <dgm:prSet/>
      <dgm:spPr/>
      <dgm:t>
        <a:bodyPr/>
        <a:lstStyle/>
        <a:p>
          <a:endParaRPr lang="en-US"/>
        </a:p>
      </dgm:t>
    </dgm:pt>
    <dgm:pt modelId="{423B2F7B-15E8-48F9-ADFE-3C89C2DCD2B8}" type="sibTrans" cxnId="{E27506A5-636F-41F5-93C9-365307714953}">
      <dgm:prSet/>
      <dgm:spPr/>
      <dgm:t>
        <a:bodyPr/>
        <a:lstStyle/>
        <a:p>
          <a:endParaRPr lang="en-US"/>
        </a:p>
      </dgm:t>
    </dgm:pt>
    <dgm:pt modelId="{35F4A40C-EED1-499B-9EA0-15D3E1009AAF}">
      <dgm:prSet/>
      <dgm:spPr/>
      <dgm:t>
        <a:bodyPr/>
        <a:lstStyle/>
        <a:p>
          <a:r>
            <a:rPr lang="fa-IR" dirty="0" smtClean="0">
              <a:solidFill>
                <a:srgbClr val="C00000"/>
              </a:solidFill>
              <a:cs typeface="B Mitra" panose="00000400000000000000" pitchFamily="2" charset="-78"/>
            </a:rPr>
            <a:t>مفهوم تجربه</a:t>
          </a:r>
          <a:endParaRPr lang="en-US" dirty="0">
            <a:solidFill>
              <a:srgbClr val="C00000"/>
            </a:solidFill>
            <a:cs typeface="B Mitra" panose="00000400000000000000" pitchFamily="2" charset="-78"/>
          </a:endParaRPr>
        </a:p>
      </dgm:t>
    </dgm:pt>
    <dgm:pt modelId="{D3CC4F40-9873-44A4-8FF5-20262BB7C158}" type="parTrans" cxnId="{6BFA567A-1466-4F91-8605-63C2EB5A9A9C}">
      <dgm:prSet/>
      <dgm:spPr/>
      <dgm:t>
        <a:bodyPr/>
        <a:lstStyle/>
        <a:p>
          <a:endParaRPr lang="en-US"/>
        </a:p>
      </dgm:t>
    </dgm:pt>
    <dgm:pt modelId="{423C36D8-9389-469D-93F2-F6240363E588}" type="sibTrans" cxnId="{6BFA567A-1466-4F91-8605-63C2EB5A9A9C}">
      <dgm:prSet/>
      <dgm:spPr/>
      <dgm:t>
        <a:bodyPr/>
        <a:lstStyle/>
        <a:p>
          <a:endParaRPr lang="en-US"/>
        </a:p>
      </dgm:t>
    </dgm:pt>
    <dgm:pt modelId="{2493EE7D-AD94-4423-A6BB-F61D6535CDC7}">
      <dgm:prSet/>
      <dgm:spPr/>
      <dgm:t>
        <a:bodyPr/>
        <a:lstStyle/>
        <a:p>
          <a:r>
            <a:rPr lang="fa-IR" dirty="0" smtClean="0">
              <a:solidFill>
                <a:srgbClr val="C00000"/>
              </a:solidFill>
              <a:cs typeface="B Mitra" panose="00000400000000000000" pitchFamily="2" charset="-78"/>
            </a:rPr>
            <a:t>مفهوم رفتار بالقوه</a:t>
          </a:r>
          <a:endParaRPr lang="en-US" dirty="0">
            <a:solidFill>
              <a:srgbClr val="C00000"/>
            </a:solidFill>
            <a:cs typeface="B Mitra" panose="00000400000000000000" pitchFamily="2" charset="-78"/>
          </a:endParaRPr>
        </a:p>
      </dgm:t>
    </dgm:pt>
    <dgm:pt modelId="{496C396B-F2F4-44EF-9B80-B9B0E5C67405}" type="parTrans" cxnId="{80298271-D53D-4653-B37B-37798B3CCC5B}">
      <dgm:prSet/>
      <dgm:spPr/>
      <dgm:t>
        <a:bodyPr/>
        <a:lstStyle/>
        <a:p>
          <a:endParaRPr lang="en-US"/>
        </a:p>
      </dgm:t>
    </dgm:pt>
    <dgm:pt modelId="{42AA5F52-9B7F-45C7-87F5-B72D1217DC0D}" type="sibTrans" cxnId="{80298271-D53D-4653-B37B-37798B3CCC5B}">
      <dgm:prSet/>
      <dgm:spPr/>
      <dgm:t>
        <a:bodyPr/>
        <a:lstStyle/>
        <a:p>
          <a:endParaRPr lang="en-US"/>
        </a:p>
      </dgm:t>
    </dgm:pt>
    <dgm:pt modelId="{C8CBE080-AF75-446D-95B8-529D5E735E6C}">
      <dgm:prSet custT="1"/>
      <dgm:spPr/>
      <dgm:t>
        <a:bodyPr/>
        <a:lstStyle/>
        <a:p>
          <a:pPr algn="r" rtl="1"/>
          <a:r>
            <a:rPr lang="fa-IR" sz="2800" b="0" dirty="0" smtClean="0">
              <a:cs typeface="B Mitra" panose="00000400000000000000" pitchFamily="2" charset="-78"/>
            </a:rPr>
            <a:t>یادگیری</a:t>
          </a:r>
          <a:r>
            <a:rPr lang="fa-IR" sz="2800" b="0" baseline="0" dirty="0" smtClean="0">
              <a:cs typeface="B Mitra" panose="00000400000000000000" pitchFamily="2" charset="-78"/>
            </a:rPr>
            <a:t> دربردارنده تغییرات نسبتاً دائم است و رفتار موردی، لحظه ای و تصادفی به هیچ وجه یادگیری نیست.</a:t>
          </a:r>
          <a:endParaRPr lang="en-US" sz="2800" b="0" dirty="0">
            <a:cs typeface="B Mitra" panose="00000400000000000000" pitchFamily="2" charset="-78"/>
          </a:endParaRPr>
        </a:p>
      </dgm:t>
    </dgm:pt>
    <dgm:pt modelId="{50D26384-D0D4-4E30-998D-90C8C5C598C7}" type="parTrans" cxnId="{1AF5C754-ED04-4E48-8308-D27DC2C2722D}">
      <dgm:prSet/>
      <dgm:spPr/>
      <dgm:t>
        <a:bodyPr/>
        <a:lstStyle/>
        <a:p>
          <a:endParaRPr lang="en-US"/>
        </a:p>
      </dgm:t>
    </dgm:pt>
    <dgm:pt modelId="{D3ABC14C-B4C1-4797-B716-41E87CC67868}" type="sibTrans" cxnId="{1AF5C754-ED04-4E48-8308-D27DC2C2722D}">
      <dgm:prSet/>
      <dgm:spPr/>
      <dgm:t>
        <a:bodyPr/>
        <a:lstStyle/>
        <a:p>
          <a:endParaRPr lang="en-US"/>
        </a:p>
      </dgm:t>
    </dgm:pt>
    <dgm:pt modelId="{94F877E5-4F08-4393-B594-9804721BE896}">
      <dgm:prSet custT="1"/>
      <dgm:spPr/>
      <dgm:t>
        <a:bodyPr/>
        <a:lstStyle/>
        <a:p>
          <a:pPr rtl="1"/>
          <a:r>
            <a:rPr lang="fa-IR" sz="2800" dirty="0" smtClean="0">
              <a:cs typeface="B Mitra" panose="00000400000000000000" pitchFamily="2" charset="-78"/>
            </a:rPr>
            <a:t>آثار یادگیری در ساخت ذهنی فرد است که ممکن است به ظهور نرسد و قابل مشاهده نباشد و برعکس عملکرد قابل اندازه گیری است.</a:t>
          </a:r>
          <a:endParaRPr lang="en-US" sz="2800" dirty="0">
            <a:cs typeface="B Mitra" panose="00000400000000000000" pitchFamily="2" charset="-78"/>
          </a:endParaRPr>
        </a:p>
      </dgm:t>
    </dgm:pt>
    <dgm:pt modelId="{EB60FFA5-2CF0-4209-BBFA-87E08727139E}" type="parTrans" cxnId="{70F0A18B-881C-4DA0-B126-0E1DB17FB222}">
      <dgm:prSet/>
      <dgm:spPr/>
      <dgm:t>
        <a:bodyPr/>
        <a:lstStyle/>
        <a:p>
          <a:endParaRPr lang="en-US"/>
        </a:p>
      </dgm:t>
    </dgm:pt>
    <dgm:pt modelId="{9C7FE8BB-1819-4CC5-B170-2501DF5E913C}" type="sibTrans" cxnId="{70F0A18B-881C-4DA0-B126-0E1DB17FB222}">
      <dgm:prSet/>
      <dgm:spPr/>
      <dgm:t>
        <a:bodyPr/>
        <a:lstStyle/>
        <a:p>
          <a:endParaRPr lang="en-US"/>
        </a:p>
      </dgm:t>
    </dgm:pt>
    <dgm:pt modelId="{E5F1344B-BABF-4CEE-8AE4-16D2ED5CA08A}">
      <dgm:prSet custT="1"/>
      <dgm:spPr/>
      <dgm:t>
        <a:bodyPr/>
        <a:lstStyle/>
        <a:p>
          <a:pPr algn="r" rtl="1"/>
          <a:r>
            <a:rPr lang="fa-IR" sz="2800" dirty="0" smtClean="0">
              <a:cs typeface="B Mitra" panose="00000400000000000000" pitchFamily="2" charset="-78"/>
            </a:rPr>
            <a:t>یادگیری حاصل تعامل فرد با محیط است. یعنی یادگیرنده و فرایند یادگیری فعال است و در محیط تأثیر می گذارد و از آن تأثیرمی پذیرد</a:t>
          </a:r>
          <a:endParaRPr lang="en-US" sz="2800" dirty="0">
            <a:cs typeface="B Mitra" panose="00000400000000000000" pitchFamily="2" charset="-78"/>
          </a:endParaRPr>
        </a:p>
      </dgm:t>
    </dgm:pt>
    <dgm:pt modelId="{FACADFBB-BF02-4C62-841D-F3C6CF68FDC7}" type="parTrans" cxnId="{CE3C1C0E-602F-4555-9999-A1BEC6DB3940}">
      <dgm:prSet/>
      <dgm:spPr/>
      <dgm:t>
        <a:bodyPr/>
        <a:lstStyle/>
        <a:p>
          <a:endParaRPr lang="en-US"/>
        </a:p>
      </dgm:t>
    </dgm:pt>
    <dgm:pt modelId="{67000A25-649F-4CCB-B11E-60D776EAE354}" type="sibTrans" cxnId="{CE3C1C0E-602F-4555-9999-A1BEC6DB3940}">
      <dgm:prSet/>
      <dgm:spPr/>
      <dgm:t>
        <a:bodyPr/>
        <a:lstStyle/>
        <a:p>
          <a:endParaRPr lang="en-US"/>
        </a:p>
      </dgm:t>
    </dgm:pt>
    <dgm:pt modelId="{3DF02251-1123-4FEA-A38D-F8ED4691F46D}" type="pres">
      <dgm:prSet presAssocID="{6121EB85-2C50-4443-A7F5-739A5D58779A}" presName="Name0" presStyleCnt="0">
        <dgm:presLayoutVars>
          <dgm:dir/>
          <dgm:animLvl val="lvl"/>
          <dgm:resizeHandles/>
        </dgm:presLayoutVars>
      </dgm:prSet>
      <dgm:spPr/>
      <dgm:t>
        <a:bodyPr/>
        <a:lstStyle/>
        <a:p>
          <a:endParaRPr lang="en-US"/>
        </a:p>
      </dgm:t>
    </dgm:pt>
    <dgm:pt modelId="{1AAA0B7D-4434-4C80-80BA-082CF01D1A03}" type="pres">
      <dgm:prSet presAssocID="{E96E2D9D-20C9-48D1-9F07-EE0019238E02}" presName="linNode" presStyleCnt="0"/>
      <dgm:spPr/>
    </dgm:pt>
    <dgm:pt modelId="{F40E0048-D667-4F3C-A972-7FA34A75A3F8}" type="pres">
      <dgm:prSet presAssocID="{E96E2D9D-20C9-48D1-9F07-EE0019238E02}" presName="parentShp" presStyleLbl="node1" presStyleIdx="0" presStyleCnt="5" custScaleX="82487">
        <dgm:presLayoutVars>
          <dgm:bulletEnabled val="1"/>
        </dgm:presLayoutVars>
      </dgm:prSet>
      <dgm:spPr/>
      <dgm:t>
        <a:bodyPr/>
        <a:lstStyle/>
        <a:p>
          <a:endParaRPr lang="en-US"/>
        </a:p>
      </dgm:t>
    </dgm:pt>
    <dgm:pt modelId="{21CEE4AA-222E-47D3-922C-2C5F61839179}" type="pres">
      <dgm:prSet presAssocID="{E96E2D9D-20C9-48D1-9F07-EE0019238E02}" presName="childShp" presStyleLbl="bgAccFollowNode1" presStyleIdx="0" presStyleCnt="5">
        <dgm:presLayoutVars>
          <dgm:bulletEnabled val="1"/>
        </dgm:presLayoutVars>
      </dgm:prSet>
      <dgm:spPr/>
      <dgm:t>
        <a:bodyPr/>
        <a:lstStyle/>
        <a:p>
          <a:endParaRPr lang="en-US"/>
        </a:p>
      </dgm:t>
    </dgm:pt>
    <dgm:pt modelId="{2C4B6D26-B1F2-4F69-BB86-35EE3396C68A}" type="pres">
      <dgm:prSet presAssocID="{16B6E5B8-D6A1-4BC5-8614-84C68B7EE3BF}" presName="spacing" presStyleCnt="0"/>
      <dgm:spPr/>
    </dgm:pt>
    <dgm:pt modelId="{DE5FA31F-444D-44AA-AF39-3002CBB2F2A7}" type="pres">
      <dgm:prSet presAssocID="{830505C0-6465-4FA0-B9E4-C07E16E9889B}" presName="linNode" presStyleCnt="0"/>
      <dgm:spPr/>
    </dgm:pt>
    <dgm:pt modelId="{F00135A9-F727-4865-B20E-AE5C3D5B0CA3}" type="pres">
      <dgm:prSet presAssocID="{830505C0-6465-4FA0-B9E4-C07E16E9889B}" presName="parentShp" presStyleLbl="node1" presStyleIdx="1" presStyleCnt="5" custScaleX="83105">
        <dgm:presLayoutVars>
          <dgm:bulletEnabled val="1"/>
        </dgm:presLayoutVars>
      </dgm:prSet>
      <dgm:spPr/>
      <dgm:t>
        <a:bodyPr/>
        <a:lstStyle/>
        <a:p>
          <a:endParaRPr lang="en-US"/>
        </a:p>
      </dgm:t>
    </dgm:pt>
    <dgm:pt modelId="{D77CCAB5-7136-4C94-BCF9-67D7AF255489}" type="pres">
      <dgm:prSet presAssocID="{830505C0-6465-4FA0-B9E4-C07E16E9889B}" presName="childShp" presStyleLbl="bgAccFollowNode1" presStyleIdx="1" presStyleCnt="5">
        <dgm:presLayoutVars>
          <dgm:bulletEnabled val="1"/>
        </dgm:presLayoutVars>
      </dgm:prSet>
      <dgm:spPr/>
      <dgm:t>
        <a:bodyPr/>
        <a:lstStyle/>
        <a:p>
          <a:endParaRPr lang="en-US"/>
        </a:p>
      </dgm:t>
    </dgm:pt>
    <dgm:pt modelId="{84A8573C-BB0A-485B-8898-ACCCB4B15663}" type="pres">
      <dgm:prSet presAssocID="{A671CE23-8DD4-499B-A16F-904559AAB3AD}" presName="spacing" presStyleCnt="0"/>
      <dgm:spPr/>
    </dgm:pt>
    <dgm:pt modelId="{D7290AE2-8BB3-4FC9-906E-549F835F2B73}" type="pres">
      <dgm:prSet presAssocID="{F5F04FDA-6C7D-44CC-ABCB-34B4EBFF9833}" presName="linNode" presStyleCnt="0"/>
      <dgm:spPr/>
    </dgm:pt>
    <dgm:pt modelId="{3F6A2CFC-E1A4-414D-8751-1C17B678814A}" type="pres">
      <dgm:prSet presAssocID="{F5F04FDA-6C7D-44CC-ABCB-34B4EBFF9833}" presName="parentShp" presStyleLbl="node1" presStyleIdx="2" presStyleCnt="5" custScaleX="84958">
        <dgm:presLayoutVars>
          <dgm:bulletEnabled val="1"/>
        </dgm:presLayoutVars>
      </dgm:prSet>
      <dgm:spPr/>
      <dgm:t>
        <a:bodyPr/>
        <a:lstStyle/>
        <a:p>
          <a:endParaRPr lang="en-US"/>
        </a:p>
      </dgm:t>
    </dgm:pt>
    <dgm:pt modelId="{5645EDBC-A358-4BAA-9505-E431D918BAB9}" type="pres">
      <dgm:prSet presAssocID="{F5F04FDA-6C7D-44CC-ABCB-34B4EBFF9833}" presName="childShp" presStyleLbl="bgAccFollowNode1" presStyleIdx="2" presStyleCnt="5">
        <dgm:presLayoutVars>
          <dgm:bulletEnabled val="1"/>
        </dgm:presLayoutVars>
      </dgm:prSet>
      <dgm:spPr/>
      <dgm:t>
        <a:bodyPr/>
        <a:lstStyle/>
        <a:p>
          <a:endParaRPr lang="en-US"/>
        </a:p>
      </dgm:t>
    </dgm:pt>
    <dgm:pt modelId="{3CC95FE7-2591-4EA3-86BF-BB366EC491E4}" type="pres">
      <dgm:prSet presAssocID="{423B2F7B-15E8-48F9-ADFE-3C89C2DCD2B8}" presName="spacing" presStyleCnt="0"/>
      <dgm:spPr/>
    </dgm:pt>
    <dgm:pt modelId="{39767464-1088-427B-92A4-56B9B634DE4E}" type="pres">
      <dgm:prSet presAssocID="{2493EE7D-AD94-4423-A6BB-F61D6535CDC7}" presName="linNode" presStyleCnt="0"/>
      <dgm:spPr/>
    </dgm:pt>
    <dgm:pt modelId="{A22DE7C0-55A2-4A69-9FBB-9FE98F3F26C6}" type="pres">
      <dgm:prSet presAssocID="{2493EE7D-AD94-4423-A6BB-F61D6535CDC7}" presName="parentShp" presStyleLbl="node1" presStyleIdx="3" presStyleCnt="5" custScaleX="84341">
        <dgm:presLayoutVars>
          <dgm:bulletEnabled val="1"/>
        </dgm:presLayoutVars>
      </dgm:prSet>
      <dgm:spPr/>
      <dgm:t>
        <a:bodyPr/>
        <a:lstStyle/>
        <a:p>
          <a:endParaRPr lang="en-US"/>
        </a:p>
      </dgm:t>
    </dgm:pt>
    <dgm:pt modelId="{B90EB285-E369-4077-BFE2-570B6067B1D8}" type="pres">
      <dgm:prSet presAssocID="{2493EE7D-AD94-4423-A6BB-F61D6535CDC7}" presName="childShp" presStyleLbl="bgAccFollowNode1" presStyleIdx="3" presStyleCnt="5">
        <dgm:presLayoutVars>
          <dgm:bulletEnabled val="1"/>
        </dgm:presLayoutVars>
      </dgm:prSet>
      <dgm:spPr/>
      <dgm:t>
        <a:bodyPr/>
        <a:lstStyle/>
        <a:p>
          <a:endParaRPr lang="en-US"/>
        </a:p>
      </dgm:t>
    </dgm:pt>
    <dgm:pt modelId="{156369A9-BC28-4481-B1FD-C445E1309952}" type="pres">
      <dgm:prSet presAssocID="{42AA5F52-9B7F-45C7-87F5-B72D1217DC0D}" presName="spacing" presStyleCnt="0"/>
      <dgm:spPr/>
    </dgm:pt>
    <dgm:pt modelId="{2B697B68-32D9-485D-B5A7-BE7C7A222129}" type="pres">
      <dgm:prSet presAssocID="{35F4A40C-EED1-499B-9EA0-15D3E1009AAF}" presName="linNode" presStyleCnt="0"/>
      <dgm:spPr/>
    </dgm:pt>
    <dgm:pt modelId="{E7F44351-3CD2-411D-9851-FCED83C3A961}" type="pres">
      <dgm:prSet presAssocID="{35F4A40C-EED1-499B-9EA0-15D3E1009AAF}" presName="parentShp" presStyleLbl="node1" presStyleIdx="4" presStyleCnt="5" custScaleX="83723">
        <dgm:presLayoutVars>
          <dgm:bulletEnabled val="1"/>
        </dgm:presLayoutVars>
      </dgm:prSet>
      <dgm:spPr/>
      <dgm:t>
        <a:bodyPr/>
        <a:lstStyle/>
        <a:p>
          <a:endParaRPr lang="en-US"/>
        </a:p>
      </dgm:t>
    </dgm:pt>
    <dgm:pt modelId="{3E8E796C-33AE-40CA-8EA7-E88323E90B3C}" type="pres">
      <dgm:prSet presAssocID="{35F4A40C-EED1-499B-9EA0-15D3E1009AAF}" presName="childShp" presStyleLbl="bgAccFollowNode1" presStyleIdx="4" presStyleCnt="5">
        <dgm:presLayoutVars>
          <dgm:bulletEnabled val="1"/>
        </dgm:presLayoutVars>
      </dgm:prSet>
      <dgm:spPr/>
      <dgm:t>
        <a:bodyPr/>
        <a:lstStyle/>
        <a:p>
          <a:endParaRPr lang="en-US"/>
        </a:p>
      </dgm:t>
    </dgm:pt>
  </dgm:ptLst>
  <dgm:cxnLst>
    <dgm:cxn modelId="{6BFA567A-1466-4F91-8605-63C2EB5A9A9C}" srcId="{6121EB85-2C50-4443-A7F5-739A5D58779A}" destId="{35F4A40C-EED1-499B-9EA0-15D3E1009AAF}" srcOrd="4" destOrd="0" parTransId="{D3CC4F40-9873-44A4-8FF5-20262BB7C158}" sibTransId="{423C36D8-9389-469D-93F2-F6240363E588}"/>
    <dgm:cxn modelId="{BCE1ADEA-7789-4B29-ABAE-A46BB6AFE1DB}" type="presOf" srcId="{C8CBE080-AF75-446D-95B8-529D5E735E6C}" destId="{5645EDBC-A358-4BAA-9505-E431D918BAB9}" srcOrd="0" destOrd="0" presId="urn:microsoft.com/office/officeart/2005/8/layout/vList6"/>
    <dgm:cxn modelId="{D38802FE-6214-4FB4-A50C-A2AAF2822E82}" type="presOf" srcId="{2493EE7D-AD94-4423-A6BB-F61D6535CDC7}" destId="{A22DE7C0-55A2-4A69-9FBB-9FE98F3F26C6}" srcOrd="0" destOrd="0" presId="urn:microsoft.com/office/officeart/2005/8/layout/vList6"/>
    <dgm:cxn modelId="{C25F8C03-9976-4872-9F11-A10C706FD8C3}" type="presOf" srcId="{94F877E5-4F08-4393-B594-9804721BE896}" destId="{B90EB285-E369-4077-BFE2-570B6067B1D8}" srcOrd="0" destOrd="0" presId="urn:microsoft.com/office/officeart/2005/8/layout/vList6"/>
    <dgm:cxn modelId="{6BCDD9E9-A817-44B3-AEAA-F8C2BAE388C0}" type="presOf" srcId="{35F4A40C-EED1-499B-9EA0-15D3E1009AAF}" destId="{E7F44351-3CD2-411D-9851-FCED83C3A961}" srcOrd="0" destOrd="0" presId="urn:microsoft.com/office/officeart/2005/8/layout/vList6"/>
    <dgm:cxn modelId="{80298271-D53D-4653-B37B-37798B3CCC5B}" srcId="{6121EB85-2C50-4443-A7F5-739A5D58779A}" destId="{2493EE7D-AD94-4423-A6BB-F61D6535CDC7}" srcOrd="3" destOrd="0" parTransId="{496C396B-F2F4-44EF-9B80-B9B0E5C67405}" sibTransId="{42AA5F52-9B7F-45C7-87F5-B72D1217DC0D}"/>
    <dgm:cxn modelId="{06DC0016-F594-4D4E-B442-9BBB214F9737}" type="presOf" srcId="{6121EB85-2C50-4443-A7F5-739A5D58779A}" destId="{3DF02251-1123-4FEA-A38D-F8ED4691F46D}" srcOrd="0" destOrd="0" presId="urn:microsoft.com/office/officeart/2005/8/layout/vList6"/>
    <dgm:cxn modelId="{80404C95-AC69-4B2B-BF12-4BE170BE2EC0}" type="presOf" srcId="{830505C0-6465-4FA0-B9E4-C07E16E9889B}" destId="{F00135A9-F727-4865-B20E-AE5C3D5B0CA3}" srcOrd="0" destOrd="0" presId="urn:microsoft.com/office/officeart/2005/8/layout/vList6"/>
    <dgm:cxn modelId="{765A4C1D-04D5-4D62-96CF-D615104ED3F6}" srcId="{830505C0-6465-4FA0-B9E4-C07E16E9889B}" destId="{BD854F7C-B2C8-4D49-A38B-92D36A438F78}" srcOrd="0" destOrd="0" parTransId="{BC67790A-1C27-4957-98E4-FADDF25B6E80}" sibTransId="{E4FA997E-F640-4F4A-A0BA-72DAC8B5800A}"/>
    <dgm:cxn modelId="{E27506A5-636F-41F5-93C9-365307714953}" srcId="{6121EB85-2C50-4443-A7F5-739A5D58779A}" destId="{F5F04FDA-6C7D-44CC-ABCB-34B4EBFF9833}" srcOrd="2" destOrd="0" parTransId="{4557A130-590F-47B0-8940-60318CCABDAD}" sibTransId="{423B2F7B-15E8-48F9-ADFE-3C89C2DCD2B8}"/>
    <dgm:cxn modelId="{B133F4ED-131E-4DC6-828E-C3EB1D4F8C8C}" type="presOf" srcId="{F5F04FDA-6C7D-44CC-ABCB-34B4EBFF9833}" destId="{3F6A2CFC-E1A4-414D-8751-1C17B678814A}" srcOrd="0" destOrd="0" presId="urn:microsoft.com/office/officeart/2005/8/layout/vList6"/>
    <dgm:cxn modelId="{495B92E0-85D3-4551-A5C9-AAC654593A61}" srcId="{E96E2D9D-20C9-48D1-9F07-EE0019238E02}" destId="{FBEAB554-E134-4A8F-AEE0-D2CE1DA133F2}" srcOrd="0" destOrd="0" parTransId="{E36CA4A2-149A-4E18-831C-4557888261A5}" sibTransId="{BF0B4035-F467-495C-A61C-C1F54309AE08}"/>
    <dgm:cxn modelId="{61077FBA-8C96-46DA-B794-F1C4202EED52}" srcId="{6121EB85-2C50-4443-A7F5-739A5D58779A}" destId="{830505C0-6465-4FA0-B9E4-C07E16E9889B}" srcOrd="1" destOrd="0" parTransId="{568F23AA-01D8-4A0C-ABDE-8735204B375F}" sibTransId="{A671CE23-8DD4-499B-A16F-904559AAB3AD}"/>
    <dgm:cxn modelId="{827EA2BD-B236-4C9B-BF0E-1DC83E67C0E8}" type="presOf" srcId="{FBEAB554-E134-4A8F-AEE0-D2CE1DA133F2}" destId="{21CEE4AA-222E-47D3-922C-2C5F61839179}" srcOrd="0" destOrd="0" presId="urn:microsoft.com/office/officeart/2005/8/layout/vList6"/>
    <dgm:cxn modelId="{70F0A18B-881C-4DA0-B126-0E1DB17FB222}" srcId="{2493EE7D-AD94-4423-A6BB-F61D6535CDC7}" destId="{94F877E5-4F08-4393-B594-9804721BE896}" srcOrd="0" destOrd="0" parTransId="{EB60FFA5-2CF0-4209-BBFA-87E08727139E}" sibTransId="{9C7FE8BB-1819-4CC5-B170-2501DF5E913C}"/>
    <dgm:cxn modelId="{1DEB96C9-88C8-41CD-A192-F16B69062A18}" type="presOf" srcId="{BD854F7C-B2C8-4D49-A38B-92D36A438F78}" destId="{D77CCAB5-7136-4C94-BCF9-67D7AF255489}" srcOrd="0" destOrd="0" presId="urn:microsoft.com/office/officeart/2005/8/layout/vList6"/>
    <dgm:cxn modelId="{1AF5C754-ED04-4E48-8308-D27DC2C2722D}" srcId="{F5F04FDA-6C7D-44CC-ABCB-34B4EBFF9833}" destId="{C8CBE080-AF75-446D-95B8-529D5E735E6C}" srcOrd="0" destOrd="0" parTransId="{50D26384-D0D4-4E30-998D-90C8C5C598C7}" sibTransId="{D3ABC14C-B4C1-4797-B716-41E87CC67868}"/>
    <dgm:cxn modelId="{4B548023-5DF2-4FE3-9ECC-CA56430B3EE2}" srcId="{6121EB85-2C50-4443-A7F5-739A5D58779A}" destId="{E96E2D9D-20C9-48D1-9F07-EE0019238E02}" srcOrd="0" destOrd="0" parTransId="{B3493CD2-B726-4960-B02E-5B3739665D85}" sibTransId="{16B6E5B8-D6A1-4BC5-8614-84C68B7EE3BF}"/>
    <dgm:cxn modelId="{CE3C1C0E-602F-4555-9999-A1BEC6DB3940}" srcId="{35F4A40C-EED1-499B-9EA0-15D3E1009AAF}" destId="{E5F1344B-BABF-4CEE-8AE4-16D2ED5CA08A}" srcOrd="0" destOrd="0" parTransId="{FACADFBB-BF02-4C62-841D-F3C6CF68FDC7}" sibTransId="{67000A25-649F-4CCB-B11E-60D776EAE354}"/>
    <dgm:cxn modelId="{1E5D1BD2-C490-4FD9-9A0B-8EF8C106D1ED}" type="presOf" srcId="{E5F1344B-BABF-4CEE-8AE4-16D2ED5CA08A}" destId="{3E8E796C-33AE-40CA-8EA7-E88323E90B3C}" srcOrd="0" destOrd="0" presId="urn:microsoft.com/office/officeart/2005/8/layout/vList6"/>
    <dgm:cxn modelId="{6CBFD876-635D-481F-8B75-5B999697D44C}" type="presOf" srcId="{E96E2D9D-20C9-48D1-9F07-EE0019238E02}" destId="{F40E0048-D667-4F3C-A972-7FA34A75A3F8}" srcOrd="0" destOrd="0" presId="urn:microsoft.com/office/officeart/2005/8/layout/vList6"/>
    <dgm:cxn modelId="{5E1B4811-36AD-44F9-87E9-DC4FAB589067}" type="presParOf" srcId="{3DF02251-1123-4FEA-A38D-F8ED4691F46D}" destId="{1AAA0B7D-4434-4C80-80BA-082CF01D1A03}" srcOrd="0" destOrd="0" presId="urn:microsoft.com/office/officeart/2005/8/layout/vList6"/>
    <dgm:cxn modelId="{7F358836-CCB4-41F2-8066-7F743F96426F}" type="presParOf" srcId="{1AAA0B7D-4434-4C80-80BA-082CF01D1A03}" destId="{F40E0048-D667-4F3C-A972-7FA34A75A3F8}" srcOrd="0" destOrd="0" presId="urn:microsoft.com/office/officeart/2005/8/layout/vList6"/>
    <dgm:cxn modelId="{C473C0A1-A68F-4C09-B31C-1B6903E233B8}" type="presParOf" srcId="{1AAA0B7D-4434-4C80-80BA-082CF01D1A03}" destId="{21CEE4AA-222E-47D3-922C-2C5F61839179}" srcOrd="1" destOrd="0" presId="urn:microsoft.com/office/officeart/2005/8/layout/vList6"/>
    <dgm:cxn modelId="{911D3ED0-5008-493D-9B57-B50C7184FB3F}" type="presParOf" srcId="{3DF02251-1123-4FEA-A38D-F8ED4691F46D}" destId="{2C4B6D26-B1F2-4F69-BB86-35EE3396C68A}" srcOrd="1" destOrd="0" presId="urn:microsoft.com/office/officeart/2005/8/layout/vList6"/>
    <dgm:cxn modelId="{03921F68-23B7-4EF1-8159-E26DC133927C}" type="presParOf" srcId="{3DF02251-1123-4FEA-A38D-F8ED4691F46D}" destId="{DE5FA31F-444D-44AA-AF39-3002CBB2F2A7}" srcOrd="2" destOrd="0" presId="urn:microsoft.com/office/officeart/2005/8/layout/vList6"/>
    <dgm:cxn modelId="{52420329-0E32-49A5-A03D-B73C0A0A6149}" type="presParOf" srcId="{DE5FA31F-444D-44AA-AF39-3002CBB2F2A7}" destId="{F00135A9-F727-4865-B20E-AE5C3D5B0CA3}" srcOrd="0" destOrd="0" presId="urn:microsoft.com/office/officeart/2005/8/layout/vList6"/>
    <dgm:cxn modelId="{9A55E9C9-E4E2-4751-8EEE-6C5B207A35AA}" type="presParOf" srcId="{DE5FA31F-444D-44AA-AF39-3002CBB2F2A7}" destId="{D77CCAB5-7136-4C94-BCF9-67D7AF255489}" srcOrd="1" destOrd="0" presId="urn:microsoft.com/office/officeart/2005/8/layout/vList6"/>
    <dgm:cxn modelId="{E3DADD2A-5113-469A-BEBB-456A26BF46C4}" type="presParOf" srcId="{3DF02251-1123-4FEA-A38D-F8ED4691F46D}" destId="{84A8573C-BB0A-485B-8898-ACCCB4B15663}" srcOrd="3" destOrd="0" presId="urn:microsoft.com/office/officeart/2005/8/layout/vList6"/>
    <dgm:cxn modelId="{119737B4-C298-4777-B69D-E20E1227EAED}" type="presParOf" srcId="{3DF02251-1123-4FEA-A38D-F8ED4691F46D}" destId="{D7290AE2-8BB3-4FC9-906E-549F835F2B73}" srcOrd="4" destOrd="0" presId="urn:microsoft.com/office/officeart/2005/8/layout/vList6"/>
    <dgm:cxn modelId="{45D0A9DF-951D-4463-8E1B-12268DBD4891}" type="presParOf" srcId="{D7290AE2-8BB3-4FC9-906E-549F835F2B73}" destId="{3F6A2CFC-E1A4-414D-8751-1C17B678814A}" srcOrd="0" destOrd="0" presId="urn:microsoft.com/office/officeart/2005/8/layout/vList6"/>
    <dgm:cxn modelId="{EC01D101-E696-421F-9A37-9FED4933C86A}" type="presParOf" srcId="{D7290AE2-8BB3-4FC9-906E-549F835F2B73}" destId="{5645EDBC-A358-4BAA-9505-E431D918BAB9}" srcOrd="1" destOrd="0" presId="urn:microsoft.com/office/officeart/2005/8/layout/vList6"/>
    <dgm:cxn modelId="{0B3098D0-6006-4942-A720-FCFAE5F36E0B}" type="presParOf" srcId="{3DF02251-1123-4FEA-A38D-F8ED4691F46D}" destId="{3CC95FE7-2591-4EA3-86BF-BB366EC491E4}" srcOrd="5" destOrd="0" presId="urn:microsoft.com/office/officeart/2005/8/layout/vList6"/>
    <dgm:cxn modelId="{4FC94913-BB31-4096-AF52-17E52AE97522}" type="presParOf" srcId="{3DF02251-1123-4FEA-A38D-F8ED4691F46D}" destId="{39767464-1088-427B-92A4-56B9B634DE4E}" srcOrd="6" destOrd="0" presId="urn:microsoft.com/office/officeart/2005/8/layout/vList6"/>
    <dgm:cxn modelId="{625EE3CA-D244-4B08-AD8E-30E7F3ECB25C}" type="presParOf" srcId="{39767464-1088-427B-92A4-56B9B634DE4E}" destId="{A22DE7C0-55A2-4A69-9FBB-9FE98F3F26C6}" srcOrd="0" destOrd="0" presId="urn:microsoft.com/office/officeart/2005/8/layout/vList6"/>
    <dgm:cxn modelId="{52942B71-04B4-46A5-A758-EF6EF9C1CF80}" type="presParOf" srcId="{39767464-1088-427B-92A4-56B9B634DE4E}" destId="{B90EB285-E369-4077-BFE2-570B6067B1D8}" srcOrd="1" destOrd="0" presId="urn:microsoft.com/office/officeart/2005/8/layout/vList6"/>
    <dgm:cxn modelId="{7CA6F115-A48C-4D35-AA7D-5BA6863FFB92}" type="presParOf" srcId="{3DF02251-1123-4FEA-A38D-F8ED4691F46D}" destId="{156369A9-BC28-4481-B1FD-C445E1309952}" srcOrd="7" destOrd="0" presId="urn:microsoft.com/office/officeart/2005/8/layout/vList6"/>
    <dgm:cxn modelId="{B3D885EA-5E7E-4529-AB8E-1B37F5689F3B}" type="presParOf" srcId="{3DF02251-1123-4FEA-A38D-F8ED4691F46D}" destId="{2B697B68-32D9-485D-B5A7-BE7C7A222129}" srcOrd="8" destOrd="0" presId="urn:microsoft.com/office/officeart/2005/8/layout/vList6"/>
    <dgm:cxn modelId="{8FAE8D13-5E55-4004-8227-951A7C5F4390}" type="presParOf" srcId="{2B697B68-32D9-485D-B5A7-BE7C7A222129}" destId="{E7F44351-3CD2-411D-9851-FCED83C3A961}" srcOrd="0" destOrd="0" presId="urn:microsoft.com/office/officeart/2005/8/layout/vList6"/>
    <dgm:cxn modelId="{9B181981-E511-4672-847A-56A47325D9C2}" type="presParOf" srcId="{2B697B68-32D9-485D-B5A7-BE7C7A222129}" destId="{3E8E796C-33AE-40CA-8EA7-E88323E90B3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FB3661-6789-4487-8F57-C16B7AE36C75}"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48691730-3A65-4730-B2D1-1AA202FD92DB}">
      <dgm:prSet phldrT="[Text]" custT="1"/>
      <dgm:spPr/>
      <dgm:t>
        <a:bodyPr/>
        <a:lstStyle/>
        <a:p>
          <a:r>
            <a:rPr lang="fa-IR" sz="2800" dirty="0" smtClean="0">
              <a:solidFill>
                <a:srgbClr val="FFFF00"/>
              </a:solidFill>
              <a:latin typeface="Titr" panose="01000700000000000000" pitchFamily="2" charset="-78"/>
              <a:cs typeface="Titr" panose="01000700000000000000" pitchFamily="2" charset="-78"/>
            </a:rPr>
            <a:t>آمادگی</a:t>
          </a:r>
          <a:endParaRPr lang="en-US" sz="2800" dirty="0">
            <a:solidFill>
              <a:srgbClr val="FFFF00"/>
            </a:solidFill>
            <a:latin typeface="Titr" panose="01000700000000000000" pitchFamily="2" charset="-78"/>
            <a:cs typeface="Titr" panose="01000700000000000000" pitchFamily="2" charset="-78"/>
          </a:endParaRPr>
        </a:p>
      </dgm:t>
    </dgm:pt>
    <dgm:pt modelId="{EA4CEA89-8F5C-4310-96F1-1421E74BE1B9}" type="parTrans" cxnId="{D17D3D27-94CF-4991-9942-92822066287E}">
      <dgm:prSet/>
      <dgm:spPr/>
      <dgm:t>
        <a:bodyPr/>
        <a:lstStyle/>
        <a:p>
          <a:endParaRPr lang="en-US"/>
        </a:p>
      </dgm:t>
    </dgm:pt>
    <dgm:pt modelId="{681822BB-37D9-4BB1-9DE7-3FEECB4E8785}" type="sibTrans" cxnId="{D17D3D27-94CF-4991-9942-92822066287E}">
      <dgm:prSet/>
      <dgm:spPr/>
      <dgm:t>
        <a:bodyPr/>
        <a:lstStyle/>
        <a:p>
          <a:endParaRPr lang="en-US"/>
        </a:p>
      </dgm:t>
    </dgm:pt>
    <dgm:pt modelId="{02ECDF8C-8091-4C54-8903-2DC94E8A599C}">
      <dgm:prSet phldrT="[Text]" custT="1"/>
      <dgm:spPr/>
      <dgm:t>
        <a:bodyPr/>
        <a:lstStyle/>
        <a:p>
          <a:pPr algn="just" rtl="1"/>
          <a:r>
            <a:rPr lang="fa-IR" sz="2400" dirty="0" smtClean="0">
              <a:cs typeface="B Mitra" panose="00000400000000000000" pitchFamily="2" charset="-78"/>
            </a:rPr>
            <a:t>آمادگی فرد از لحاظ جسمی، عاطفی، عقلی و..</a:t>
          </a:r>
        </a:p>
        <a:p>
          <a:pPr algn="just" rtl="1"/>
          <a:r>
            <a:rPr lang="fa-IR" sz="2400" dirty="0" smtClean="0">
              <a:cs typeface="B Mitra" panose="00000400000000000000" pitchFamily="2" charset="-78"/>
            </a:rPr>
            <a:t>یادگیری زمانی برایش اتفاق می افتد که از هر لحاظ امادگی لازم را داشته باشد</a:t>
          </a:r>
          <a:endParaRPr lang="en-US" sz="2400" dirty="0">
            <a:cs typeface="B Mitra" panose="00000400000000000000" pitchFamily="2" charset="-78"/>
          </a:endParaRPr>
        </a:p>
      </dgm:t>
    </dgm:pt>
    <dgm:pt modelId="{827F58D7-1F30-4F31-8CEE-F56A1C90C32E}" type="parTrans" cxnId="{88108526-E228-4F88-94F7-67AC75B7F2B8}">
      <dgm:prSet/>
      <dgm:spPr/>
      <dgm:t>
        <a:bodyPr/>
        <a:lstStyle/>
        <a:p>
          <a:endParaRPr lang="en-US"/>
        </a:p>
      </dgm:t>
    </dgm:pt>
    <dgm:pt modelId="{640470F7-92DB-42A2-AFCA-66529A2E58F1}" type="sibTrans" cxnId="{88108526-E228-4F88-94F7-67AC75B7F2B8}">
      <dgm:prSet/>
      <dgm:spPr/>
      <dgm:t>
        <a:bodyPr/>
        <a:lstStyle/>
        <a:p>
          <a:endParaRPr lang="en-US"/>
        </a:p>
      </dgm:t>
    </dgm:pt>
    <dgm:pt modelId="{19153EA5-13C9-46B4-BE94-E52B7A3998F4}">
      <dgm:prSet phldrT="[Text]" custT="1"/>
      <dgm:spPr/>
      <dgm:t>
        <a:bodyPr/>
        <a:lstStyle/>
        <a:p>
          <a:r>
            <a:rPr lang="fa-IR" sz="2800" dirty="0" smtClean="0">
              <a:solidFill>
                <a:srgbClr val="FFFF00"/>
              </a:solidFill>
              <a:latin typeface="Titr" panose="01000700000000000000" pitchFamily="2" charset="-78"/>
              <a:cs typeface="Titr" panose="01000700000000000000" pitchFamily="2" charset="-78"/>
            </a:rPr>
            <a:t>انگیزه و هدف</a:t>
          </a:r>
          <a:endParaRPr lang="en-US" sz="2800" dirty="0">
            <a:solidFill>
              <a:srgbClr val="FFFF00"/>
            </a:solidFill>
            <a:latin typeface="Titr" panose="01000700000000000000" pitchFamily="2" charset="-78"/>
            <a:cs typeface="Titr" panose="01000700000000000000" pitchFamily="2" charset="-78"/>
          </a:endParaRPr>
        </a:p>
      </dgm:t>
    </dgm:pt>
    <dgm:pt modelId="{15CCC55A-726B-481E-8838-C7798D194BEB}" type="parTrans" cxnId="{B891B889-3C34-4879-B4C8-0F2B5C31A8A1}">
      <dgm:prSet/>
      <dgm:spPr/>
      <dgm:t>
        <a:bodyPr/>
        <a:lstStyle/>
        <a:p>
          <a:endParaRPr lang="en-US"/>
        </a:p>
      </dgm:t>
    </dgm:pt>
    <dgm:pt modelId="{CA2F1123-0328-4976-A131-CC9E8A9FC814}" type="sibTrans" cxnId="{B891B889-3C34-4879-B4C8-0F2B5C31A8A1}">
      <dgm:prSet/>
      <dgm:spPr/>
      <dgm:t>
        <a:bodyPr/>
        <a:lstStyle/>
        <a:p>
          <a:endParaRPr lang="en-US"/>
        </a:p>
      </dgm:t>
    </dgm:pt>
    <dgm:pt modelId="{2C5F2C5E-97D3-45F8-B53A-142E021E352D}">
      <dgm:prSet phldrT="[Text]" custT="1"/>
      <dgm:spPr/>
      <dgm:t>
        <a:bodyPr/>
        <a:lstStyle/>
        <a:p>
          <a:pPr algn="just" rtl="1"/>
          <a:r>
            <a:rPr lang="fa-IR" sz="2400" dirty="0" smtClean="0">
              <a:cs typeface="B Mitra" panose="00000400000000000000" pitchFamily="2" charset="-78"/>
            </a:rPr>
            <a:t>رغبت محرکی است که نیروی فعالیت را افزایش می دهد و هدف به فعالیت انسان جهت و نیرو می دهدهدف ارزشمند فرد را به خواستن و طلب کردن وادار می کند.</a:t>
          </a:r>
          <a:endParaRPr lang="en-US" sz="2400" dirty="0">
            <a:cs typeface="B Mitra" panose="00000400000000000000" pitchFamily="2" charset="-78"/>
          </a:endParaRPr>
        </a:p>
      </dgm:t>
    </dgm:pt>
    <dgm:pt modelId="{16638557-4E0E-4EE3-899C-A1403FB4D3D9}" type="parTrans" cxnId="{DA3C4E58-51FC-4AF6-9572-BB9EC8C6C01B}">
      <dgm:prSet/>
      <dgm:spPr/>
      <dgm:t>
        <a:bodyPr/>
        <a:lstStyle/>
        <a:p>
          <a:endParaRPr lang="en-US"/>
        </a:p>
      </dgm:t>
    </dgm:pt>
    <dgm:pt modelId="{FB7B9D5F-0985-4170-A2AB-DECC386FF3FA}" type="sibTrans" cxnId="{DA3C4E58-51FC-4AF6-9572-BB9EC8C6C01B}">
      <dgm:prSet/>
      <dgm:spPr/>
      <dgm:t>
        <a:bodyPr/>
        <a:lstStyle/>
        <a:p>
          <a:endParaRPr lang="en-US"/>
        </a:p>
      </dgm:t>
    </dgm:pt>
    <dgm:pt modelId="{013D8140-C728-4537-93AF-3D83B8C4300E}">
      <dgm:prSet phldrT="[Text]" custT="1"/>
      <dgm:spPr/>
      <dgm:t>
        <a:bodyPr/>
        <a:lstStyle/>
        <a:p>
          <a:r>
            <a:rPr lang="fa-IR" sz="2800" dirty="0" smtClean="0">
              <a:solidFill>
                <a:srgbClr val="FFFF00"/>
              </a:solidFill>
              <a:latin typeface="Titr" panose="01000700000000000000" pitchFamily="2" charset="-78"/>
              <a:cs typeface="Titr" panose="01000700000000000000" pitchFamily="2" charset="-78"/>
            </a:rPr>
            <a:t>تجارب گذشته</a:t>
          </a:r>
          <a:endParaRPr lang="en-US" sz="2800" dirty="0">
            <a:solidFill>
              <a:srgbClr val="FFFF00"/>
            </a:solidFill>
            <a:latin typeface="Titr" panose="01000700000000000000" pitchFamily="2" charset="-78"/>
            <a:cs typeface="Titr" panose="01000700000000000000" pitchFamily="2" charset="-78"/>
          </a:endParaRPr>
        </a:p>
      </dgm:t>
    </dgm:pt>
    <dgm:pt modelId="{98365159-9C7B-437C-96D2-FECA608EE162}" type="parTrans" cxnId="{C703F320-7810-48F3-A205-7B9646C9EB0A}">
      <dgm:prSet/>
      <dgm:spPr/>
      <dgm:t>
        <a:bodyPr/>
        <a:lstStyle/>
        <a:p>
          <a:endParaRPr lang="en-US"/>
        </a:p>
      </dgm:t>
    </dgm:pt>
    <dgm:pt modelId="{1F8C9734-3D2A-4FE8-BADB-FD9618A0F832}" type="sibTrans" cxnId="{C703F320-7810-48F3-A205-7B9646C9EB0A}">
      <dgm:prSet/>
      <dgm:spPr/>
      <dgm:t>
        <a:bodyPr/>
        <a:lstStyle/>
        <a:p>
          <a:endParaRPr lang="en-US"/>
        </a:p>
      </dgm:t>
    </dgm:pt>
    <dgm:pt modelId="{021331A3-3ED6-43DE-B379-75E33760C392}">
      <dgm:prSet phldrT="[Text]" custT="1"/>
      <dgm:spPr/>
      <dgm:t>
        <a:bodyPr/>
        <a:lstStyle/>
        <a:p>
          <a:pPr algn="just" rtl="1"/>
          <a:r>
            <a:rPr lang="fa-IR" sz="2400" dirty="0" smtClean="0">
              <a:cs typeface="B Mitra" panose="00000400000000000000" pitchFamily="2" charset="-78"/>
            </a:rPr>
            <a:t>فرد زمانی می تواند مفاهیم ومسائل جدید را درک کند که مفهوم و مساله جدید با ساخت شناختی او مرتبط باشد یعنی گذشته ، حال و اینده آن با هم ارتباط دارند</a:t>
          </a:r>
          <a:endParaRPr lang="en-US" sz="2400" dirty="0">
            <a:cs typeface="B Mitra" panose="00000400000000000000" pitchFamily="2" charset="-78"/>
          </a:endParaRPr>
        </a:p>
      </dgm:t>
    </dgm:pt>
    <dgm:pt modelId="{765A23B1-39F4-4511-B9F1-16FD72826829}" type="parTrans" cxnId="{283AF2DF-EB8F-49AB-855F-70D12FB858F3}">
      <dgm:prSet/>
      <dgm:spPr/>
      <dgm:t>
        <a:bodyPr/>
        <a:lstStyle/>
        <a:p>
          <a:endParaRPr lang="en-US"/>
        </a:p>
      </dgm:t>
    </dgm:pt>
    <dgm:pt modelId="{6E840A7E-C54A-46E9-AE77-B657C63B7D14}" type="sibTrans" cxnId="{283AF2DF-EB8F-49AB-855F-70D12FB858F3}">
      <dgm:prSet/>
      <dgm:spPr/>
      <dgm:t>
        <a:bodyPr/>
        <a:lstStyle/>
        <a:p>
          <a:endParaRPr lang="en-US"/>
        </a:p>
      </dgm:t>
    </dgm:pt>
    <dgm:pt modelId="{BE964E89-9628-454A-A982-D392895204B1}">
      <dgm:prSet custT="1"/>
      <dgm:spPr/>
      <dgm:t>
        <a:bodyPr/>
        <a:lstStyle/>
        <a:p>
          <a:r>
            <a:rPr lang="fa-IR" sz="2000" dirty="0" smtClean="0">
              <a:solidFill>
                <a:srgbClr val="FFFF00"/>
              </a:solidFill>
              <a:latin typeface="Titr" panose="01000700000000000000" pitchFamily="2" charset="-78"/>
              <a:cs typeface="Titr" panose="01000700000000000000" pitchFamily="2" charset="-78"/>
            </a:rPr>
            <a:t>موقعیت و محیط یادگیری</a:t>
          </a:r>
          <a:endParaRPr lang="en-US" sz="2000" dirty="0">
            <a:solidFill>
              <a:srgbClr val="FFFF00"/>
            </a:solidFill>
            <a:latin typeface="Titr" panose="01000700000000000000" pitchFamily="2" charset="-78"/>
            <a:cs typeface="Titr" panose="01000700000000000000" pitchFamily="2" charset="-78"/>
          </a:endParaRPr>
        </a:p>
      </dgm:t>
    </dgm:pt>
    <dgm:pt modelId="{D17308F6-B32C-4531-8509-BAA2F5F887E6}" type="parTrans" cxnId="{A34244F4-8BB2-46FC-A506-BD41DF7173C0}">
      <dgm:prSet/>
      <dgm:spPr/>
      <dgm:t>
        <a:bodyPr/>
        <a:lstStyle/>
        <a:p>
          <a:endParaRPr lang="en-US"/>
        </a:p>
      </dgm:t>
    </dgm:pt>
    <dgm:pt modelId="{BC1F3F3F-520D-4F89-926C-1E767C87E4F2}" type="sibTrans" cxnId="{A34244F4-8BB2-46FC-A506-BD41DF7173C0}">
      <dgm:prSet/>
      <dgm:spPr/>
      <dgm:t>
        <a:bodyPr/>
        <a:lstStyle/>
        <a:p>
          <a:endParaRPr lang="en-US"/>
        </a:p>
      </dgm:t>
    </dgm:pt>
    <dgm:pt modelId="{82F9C0E0-D70B-4911-A4D6-7DE3A42DEEEC}">
      <dgm:prSet/>
      <dgm:spPr/>
      <dgm:t>
        <a:bodyPr/>
        <a:lstStyle/>
        <a:p>
          <a:endParaRPr lang="en-US"/>
        </a:p>
      </dgm:t>
    </dgm:pt>
    <dgm:pt modelId="{F49C00CC-BE3B-4C2F-8D16-EB2362CBCD78}" type="parTrans" cxnId="{B7C7880A-4833-49BE-BFD2-836CA97DF021}">
      <dgm:prSet/>
      <dgm:spPr/>
      <dgm:t>
        <a:bodyPr/>
        <a:lstStyle/>
        <a:p>
          <a:endParaRPr lang="en-US"/>
        </a:p>
      </dgm:t>
    </dgm:pt>
    <dgm:pt modelId="{D6B68C28-8CC7-465F-9AE9-AA2CE3A35DBC}" type="sibTrans" cxnId="{B7C7880A-4833-49BE-BFD2-836CA97DF021}">
      <dgm:prSet/>
      <dgm:spPr/>
      <dgm:t>
        <a:bodyPr/>
        <a:lstStyle/>
        <a:p>
          <a:endParaRPr lang="en-US"/>
        </a:p>
      </dgm:t>
    </dgm:pt>
    <dgm:pt modelId="{0D31A6B5-C166-4264-B501-2C97BDCD62F8}" type="pres">
      <dgm:prSet presAssocID="{FAFB3661-6789-4487-8F57-C16B7AE36C75}" presName="Name0" presStyleCnt="0">
        <dgm:presLayoutVars>
          <dgm:dir/>
        </dgm:presLayoutVars>
      </dgm:prSet>
      <dgm:spPr/>
      <dgm:t>
        <a:bodyPr/>
        <a:lstStyle/>
        <a:p>
          <a:endParaRPr lang="en-US"/>
        </a:p>
      </dgm:t>
    </dgm:pt>
    <dgm:pt modelId="{C273C9F6-24D4-4DA7-8FB9-59ABEF8040C0}" type="pres">
      <dgm:prSet presAssocID="{48691730-3A65-4730-B2D1-1AA202FD92DB}" presName="composite" presStyleCnt="0"/>
      <dgm:spPr/>
    </dgm:pt>
    <dgm:pt modelId="{4DD9AA6F-ADAE-4F53-BAB9-277F12E6663A}" type="pres">
      <dgm:prSet presAssocID="{48691730-3A65-4730-B2D1-1AA202FD92DB}" presName="Accent" presStyleLbl="alignAcc1" presStyleIdx="0" presStyleCnt="4"/>
      <dgm:spPr/>
    </dgm:pt>
    <dgm:pt modelId="{76A25A37-5DCC-4889-8ADF-F1BC17A06120}" type="pres">
      <dgm:prSet presAssocID="{48691730-3A65-4730-B2D1-1AA202FD92DB}"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00AEFE9F-ABC8-4075-A4E3-B4A347EA2A0C}" type="pres">
      <dgm:prSet presAssocID="{48691730-3A65-4730-B2D1-1AA202FD92DB}" presName="Child" presStyleLbl="revTx" presStyleIdx="0" presStyleCnt="4">
        <dgm:presLayoutVars>
          <dgm:bulletEnabled val="1"/>
        </dgm:presLayoutVars>
      </dgm:prSet>
      <dgm:spPr/>
      <dgm:t>
        <a:bodyPr/>
        <a:lstStyle/>
        <a:p>
          <a:endParaRPr lang="en-US"/>
        </a:p>
      </dgm:t>
    </dgm:pt>
    <dgm:pt modelId="{4DAAD357-9282-47D5-86ED-DBD9D3ED1E88}" type="pres">
      <dgm:prSet presAssocID="{48691730-3A65-4730-B2D1-1AA202FD92DB}" presName="Parent" presStyleLbl="alignNode1" presStyleIdx="0" presStyleCnt="4">
        <dgm:presLayoutVars>
          <dgm:bulletEnabled val="1"/>
        </dgm:presLayoutVars>
      </dgm:prSet>
      <dgm:spPr/>
      <dgm:t>
        <a:bodyPr/>
        <a:lstStyle/>
        <a:p>
          <a:endParaRPr lang="en-US"/>
        </a:p>
      </dgm:t>
    </dgm:pt>
    <dgm:pt modelId="{70644966-FD5A-4FF5-BF9C-9A7906430C02}" type="pres">
      <dgm:prSet presAssocID="{681822BB-37D9-4BB1-9DE7-3FEECB4E8785}" presName="sibTrans" presStyleCnt="0"/>
      <dgm:spPr/>
    </dgm:pt>
    <dgm:pt modelId="{8D7E262F-D2CA-46CC-8CCC-F002D4CF1B2D}" type="pres">
      <dgm:prSet presAssocID="{19153EA5-13C9-46B4-BE94-E52B7A3998F4}" presName="composite" presStyleCnt="0"/>
      <dgm:spPr/>
    </dgm:pt>
    <dgm:pt modelId="{D189440F-B818-4A4E-A8FA-5816A99B8B3F}" type="pres">
      <dgm:prSet presAssocID="{19153EA5-13C9-46B4-BE94-E52B7A3998F4}" presName="Accent" presStyleLbl="alignAcc1" presStyleIdx="1" presStyleCnt="4"/>
      <dgm:spPr/>
    </dgm:pt>
    <dgm:pt modelId="{E79DF1AB-9937-47A5-9488-5438037AAFCA}" type="pres">
      <dgm:prSet presAssocID="{19153EA5-13C9-46B4-BE94-E52B7A3998F4}" presName="Image"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CDA9248A-E142-49DA-8DEB-AE1892DD5DFC}" type="pres">
      <dgm:prSet presAssocID="{19153EA5-13C9-46B4-BE94-E52B7A3998F4}" presName="Child" presStyleLbl="revTx" presStyleIdx="1" presStyleCnt="4">
        <dgm:presLayoutVars>
          <dgm:bulletEnabled val="1"/>
        </dgm:presLayoutVars>
      </dgm:prSet>
      <dgm:spPr/>
      <dgm:t>
        <a:bodyPr/>
        <a:lstStyle/>
        <a:p>
          <a:endParaRPr lang="en-US"/>
        </a:p>
      </dgm:t>
    </dgm:pt>
    <dgm:pt modelId="{EB449984-C940-4B14-927A-A396FFA23377}" type="pres">
      <dgm:prSet presAssocID="{19153EA5-13C9-46B4-BE94-E52B7A3998F4}" presName="Parent" presStyleLbl="alignNode1" presStyleIdx="1" presStyleCnt="4">
        <dgm:presLayoutVars>
          <dgm:bulletEnabled val="1"/>
        </dgm:presLayoutVars>
      </dgm:prSet>
      <dgm:spPr/>
      <dgm:t>
        <a:bodyPr/>
        <a:lstStyle/>
        <a:p>
          <a:endParaRPr lang="en-US"/>
        </a:p>
      </dgm:t>
    </dgm:pt>
    <dgm:pt modelId="{087625CC-3748-47DF-ADE1-88FF23705519}" type="pres">
      <dgm:prSet presAssocID="{CA2F1123-0328-4976-A131-CC9E8A9FC814}" presName="sibTrans" presStyleCnt="0"/>
      <dgm:spPr/>
    </dgm:pt>
    <dgm:pt modelId="{9FF5E7B8-617E-4095-8428-9AC6DFC92CE8}" type="pres">
      <dgm:prSet presAssocID="{013D8140-C728-4537-93AF-3D83B8C4300E}" presName="composite" presStyleCnt="0"/>
      <dgm:spPr/>
    </dgm:pt>
    <dgm:pt modelId="{27DD4ED6-BE42-457A-AC16-E78F4BC84B15}" type="pres">
      <dgm:prSet presAssocID="{013D8140-C728-4537-93AF-3D83B8C4300E}" presName="Accent" presStyleLbl="alignAcc1" presStyleIdx="2" presStyleCnt="4"/>
      <dgm:spPr/>
    </dgm:pt>
    <dgm:pt modelId="{62094332-6DC3-43CB-951E-032C3451442B}" type="pres">
      <dgm:prSet presAssocID="{013D8140-C728-4537-93AF-3D83B8C4300E}" presName="Image"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pt>
    <dgm:pt modelId="{442F6C3F-AD3F-432C-99C3-E765F7F6E2F7}" type="pres">
      <dgm:prSet presAssocID="{013D8140-C728-4537-93AF-3D83B8C4300E}" presName="Child" presStyleLbl="revTx" presStyleIdx="2" presStyleCnt="4">
        <dgm:presLayoutVars>
          <dgm:bulletEnabled val="1"/>
        </dgm:presLayoutVars>
      </dgm:prSet>
      <dgm:spPr/>
      <dgm:t>
        <a:bodyPr/>
        <a:lstStyle/>
        <a:p>
          <a:endParaRPr lang="en-US"/>
        </a:p>
      </dgm:t>
    </dgm:pt>
    <dgm:pt modelId="{1F3638D6-828F-442A-9D2B-A16BEF4BEB28}" type="pres">
      <dgm:prSet presAssocID="{013D8140-C728-4537-93AF-3D83B8C4300E}" presName="Parent" presStyleLbl="alignNode1" presStyleIdx="2" presStyleCnt="4">
        <dgm:presLayoutVars>
          <dgm:bulletEnabled val="1"/>
        </dgm:presLayoutVars>
      </dgm:prSet>
      <dgm:spPr/>
      <dgm:t>
        <a:bodyPr/>
        <a:lstStyle/>
        <a:p>
          <a:endParaRPr lang="en-US"/>
        </a:p>
      </dgm:t>
    </dgm:pt>
    <dgm:pt modelId="{BD4E2B0D-EC0F-4D73-BFF5-EAE20EDC3B3F}" type="pres">
      <dgm:prSet presAssocID="{1F8C9734-3D2A-4FE8-BADB-FD9618A0F832}" presName="sibTrans" presStyleCnt="0"/>
      <dgm:spPr/>
    </dgm:pt>
    <dgm:pt modelId="{1A5C0D3E-2C6F-4B8A-9D98-0A136BBEBEBB}" type="pres">
      <dgm:prSet presAssocID="{BE964E89-9628-454A-A982-D392895204B1}" presName="composite" presStyleCnt="0"/>
      <dgm:spPr/>
    </dgm:pt>
    <dgm:pt modelId="{0AF42C35-3AC2-4C33-8962-879F78B99CD3}" type="pres">
      <dgm:prSet presAssocID="{BE964E89-9628-454A-A982-D392895204B1}" presName="Accent" presStyleLbl="alignAcc1" presStyleIdx="3" presStyleCnt="4"/>
      <dgm:spPr/>
    </dgm:pt>
    <dgm:pt modelId="{DF9A1871-D1EC-42B2-9F6F-B4509D0A81E1}" type="pres">
      <dgm:prSet presAssocID="{BE964E89-9628-454A-A982-D392895204B1}" presName="Image"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8000" b="-28000"/>
          </a:stretch>
        </a:blipFill>
      </dgm:spPr>
    </dgm:pt>
    <dgm:pt modelId="{DC0A6B3C-03FB-4E89-815C-8E1E9FF1A919}" type="pres">
      <dgm:prSet presAssocID="{BE964E89-9628-454A-A982-D392895204B1}" presName="Child" presStyleLbl="revTx" presStyleIdx="3" presStyleCnt="4">
        <dgm:presLayoutVars>
          <dgm:bulletEnabled val="1"/>
        </dgm:presLayoutVars>
      </dgm:prSet>
      <dgm:spPr/>
    </dgm:pt>
    <dgm:pt modelId="{6CEEBDF5-C319-4A47-A78F-02D1235D90E9}" type="pres">
      <dgm:prSet presAssocID="{BE964E89-9628-454A-A982-D392895204B1}" presName="Parent" presStyleLbl="alignNode1" presStyleIdx="3" presStyleCnt="4">
        <dgm:presLayoutVars>
          <dgm:bulletEnabled val="1"/>
        </dgm:presLayoutVars>
      </dgm:prSet>
      <dgm:spPr/>
      <dgm:t>
        <a:bodyPr/>
        <a:lstStyle/>
        <a:p>
          <a:endParaRPr lang="en-US"/>
        </a:p>
      </dgm:t>
    </dgm:pt>
  </dgm:ptLst>
  <dgm:cxnLst>
    <dgm:cxn modelId="{E53F23EE-1195-4942-B40A-425CD1FDB9A7}" type="presOf" srcId="{021331A3-3ED6-43DE-B379-75E33760C392}" destId="{442F6C3F-AD3F-432C-99C3-E765F7F6E2F7}" srcOrd="0" destOrd="0" presId="urn:microsoft.com/office/officeart/2008/layout/TitlePictureLineup"/>
    <dgm:cxn modelId="{433ED77E-3D43-4ECE-8D12-64027AB75991}" type="presOf" srcId="{013D8140-C728-4537-93AF-3D83B8C4300E}" destId="{1F3638D6-828F-442A-9D2B-A16BEF4BEB28}" srcOrd="0" destOrd="0" presId="urn:microsoft.com/office/officeart/2008/layout/TitlePictureLineup"/>
    <dgm:cxn modelId="{B891B889-3C34-4879-B4C8-0F2B5C31A8A1}" srcId="{FAFB3661-6789-4487-8F57-C16B7AE36C75}" destId="{19153EA5-13C9-46B4-BE94-E52B7A3998F4}" srcOrd="1" destOrd="0" parTransId="{15CCC55A-726B-481E-8838-C7798D194BEB}" sibTransId="{CA2F1123-0328-4976-A131-CC9E8A9FC814}"/>
    <dgm:cxn modelId="{B7C7880A-4833-49BE-BFD2-836CA97DF021}" srcId="{013D8140-C728-4537-93AF-3D83B8C4300E}" destId="{82F9C0E0-D70B-4911-A4D6-7DE3A42DEEEC}" srcOrd="1" destOrd="0" parTransId="{F49C00CC-BE3B-4C2F-8D16-EB2362CBCD78}" sibTransId="{D6B68C28-8CC7-465F-9AE9-AA2CE3A35DBC}"/>
    <dgm:cxn modelId="{CDB1D806-2701-45BE-9074-F293E71D515F}" type="presOf" srcId="{48691730-3A65-4730-B2D1-1AA202FD92DB}" destId="{4DAAD357-9282-47D5-86ED-DBD9D3ED1E88}" srcOrd="0" destOrd="0" presId="urn:microsoft.com/office/officeart/2008/layout/TitlePictureLineup"/>
    <dgm:cxn modelId="{6C41270E-467D-4BF3-B331-2ED01CCBBA74}" type="presOf" srcId="{FAFB3661-6789-4487-8F57-C16B7AE36C75}" destId="{0D31A6B5-C166-4264-B501-2C97BDCD62F8}" srcOrd="0" destOrd="0" presId="urn:microsoft.com/office/officeart/2008/layout/TitlePictureLineup"/>
    <dgm:cxn modelId="{109A0E57-684D-45C8-9075-FD2F487CE819}" type="presOf" srcId="{19153EA5-13C9-46B4-BE94-E52B7A3998F4}" destId="{EB449984-C940-4B14-927A-A396FFA23377}" srcOrd="0" destOrd="0" presId="urn:microsoft.com/office/officeart/2008/layout/TitlePictureLineup"/>
    <dgm:cxn modelId="{283AF2DF-EB8F-49AB-855F-70D12FB858F3}" srcId="{013D8140-C728-4537-93AF-3D83B8C4300E}" destId="{021331A3-3ED6-43DE-B379-75E33760C392}" srcOrd="0" destOrd="0" parTransId="{765A23B1-39F4-4511-B9F1-16FD72826829}" sibTransId="{6E840A7E-C54A-46E9-AE77-B657C63B7D14}"/>
    <dgm:cxn modelId="{DA3C4E58-51FC-4AF6-9572-BB9EC8C6C01B}" srcId="{19153EA5-13C9-46B4-BE94-E52B7A3998F4}" destId="{2C5F2C5E-97D3-45F8-B53A-142E021E352D}" srcOrd="0" destOrd="0" parTransId="{16638557-4E0E-4EE3-899C-A1403FB4D3D9}" sibTransId="{FB7B9D5F-0985-4170-A2AB-DECC386FF3FA}"/>
    <dgm:cxn modelId="{D17D3D27-94CF-4991-9942-92822066287E}" srcId="{FAFB3661-6789-4487-8F57-C16B7AE36C75}" destId="{48691730-3A65-4730-B2D1-1AA202FD92DB}" srcOrd="0" destOrd="0" parTransId="{EA4CEA89-8F5C-4310-96F1-1421E74BE1B9}" sibTransId="{681822BB-37D9-4BB1-9DE7-3FEECB4E8785}"/>
    <dgm:cxn modelId="{C703F320-7810-48F3-A205-7B9646C9EB0A}" srcId="{FAFB3661-6789-4487-8F57-C16B7AE36C75}" destId="{013D8140-C728-4537-93AF-3D83B8C4300E}" srcOrd="2" destOrd="0" parTransId="{98365159-9C7B-437C-96D2-FECA608EE162}" sibTransId="{1F8C9734-3D2A-4FE8-BADB-FD9618A0F832}"/>
    <dgm:cxn modelId="{4F936921-8BAF-49A0-80CA-F18C7E0CB397}" type="presOf" srcId="{02ECDF8C-8091-4C54-8903-2DC94E8A599C}" destId="{00AEFE9F-ABC8-4075-A4E3-B4A347EA2A0C}" srcOrd="0" destOrd="0" presId="urn:microsoft.com/office/officeart/2008/layout/TitlePictureLineup"/>
    <dgm:cxn modelId="{A34244F4-8BB2-46FC-A506-BD41DF7173C0}" srcId="{FAFB3661-6789-4487-8F57-C16B7AE36C75}" destId="{BE964E89-9628-454A-A982-D392895204B1}" srcOrd="3" destOrd="0" parTransId="{D17308F6-B32C-4531-8509-BAA2F5F887E6}" sibTransId="{BC1F3F3F-520D-4F89-926C-1E767C87E4F2}"/>
    <dgm:cxn modelId="{1ED21EF9-7AB1-4B4C-8D3B-E5A877F7B570}" type="presOf" srcId="{82F9C0E0-D70B-4911-A4D6-7DE3A42DEEEC}" destId="{442F6C3F-AD3F-432C-99C3-E765F7F6E2F7}" srcOrd="0" destOrd="1" presId="urn:microsoft.com/office/officeart/2008/layout/TitlePictureLineup"/>
    <dgm:cxn modelId="{88108526-E228-4F88-94F7-67AC75B7F2B8}" srcId="{48691730-3A65-4730-B2D1-1AA202FD92DB}" destId="{02ECDF8C-8091-4C54-8903-2DC94E8A599C}" srcOrd="0" destOrd="0" parTransId="{827F58D7-1F30-4F31-8CEE-F56A1C90C32E}" sibTransId="{640470F7-92DB-42A2-AFCA-66529A2E58F1}"/>
    <dgm:cxn modelId="{776D2A46-C64C-4B75-8E56-87131E5CE7BD}" type="presOf" srcId="{2C5F2C5E-97D3-45F8-B53A-142E021E352D}" destId="{CDA9248A-E142-49DA-8DEB-AE1892DD5DFC}" srcOrd="0" destOrd="0" presId="urn:microsoft.com/office/officeart/2008/layout/TitlePictureLineup"/>
    <dgm:cxn modelId="{89036428-D0DC-4457-891A-54FF2AF91FDE}" type="presOf" srcId="{BE964E89-9628-454A-A982-D392895204B1}" destId="{6CEEBDF5-C319-4A47-A78F-02D1235D90E9}" srcOrd="0" destOrd="0" presId="urn:microsoft.com/office/officeart/2008/layout/TitlePictureLineup"/>
    <dgm:cxn modelId="{E76911B8-0C6C-4D4F-9D52-6F5CD9A1E0C0}" type="presParOf" srcId="{0D31A6B5-C166-4264-B501-2C97BDCD62F8}" destId="{C273C9F6-24D4-4DA7-8FB9-59ABEF8040C0}" srcOrd="0" destOrd="0" presId="urn:microsoft.com/office/officeart/2008/layout/TitlePictureLineup"/>
    <dgm:cxn modelId="{E508E776-7C2A-4B1A-946B-7C5110967342}" type="presParOf" srcId="{C273C9F6-24D4-4DA7-8FB9-59ABEF8040C0}" destId="{4DD9AA6F-ADAE-4F53-BAB9-277F12E6663A}" srcOrd="0" destOrd="0" presId="urn:microsoft.com/office/officeart/2008/layout/TitlePictureLineup"/>
    <dgm:cxn modelId="{1DE76663-E61C-4269-BE1E-D468B0EA46B0}" type="presParOf" srcId="{C273C9F6-24D4-4DA7-8FB9-59ABEF8040C0}" destId="{76A25A37-5DCC-4889-8ADF-F1BC17A06120}" srcOrd="1" destOrd="0" presId="urn:microsoft.com/office/officeart/2008/layout/TitlePictureLineup"/>
    <dgm:cxn modelId="{88F09673-8D62-495A-8216-D5D2A37BA475}" type="presParOf" srcId="{C273C9F6-24D4-4DA7-8FB9-59ABEF8040C0}" destId="{00AEFE9F-ABC8-4075-A4E3-B4A347EA2A0C}" srcOrd="2" destOrd="0" presId="urn:microsoft.com/office/officeart/2008/layout/TitlePictureLineup"/>
    <dgm:cxn modelId="{5EB9F852-F48F-4440-9CCE-DC334C2FF5DB}" type="presParOf" srcId="{C273C9F6-24D4-4DA7-8FB9-59ABEF8040C0}" destId="{4DAAD357-9282-47D5-86ED-DBD9D3ED1E88}" srcOrd="3" destOrd="0" presId="urn:microsoft.com/office/officeart/2008/layout/TitlePictureLineup"/>
    <dgm:cxn modelId="{BC4AE3D4-8E6C-4739-9EBE-3AE3594B0A5B}" type="presParOf" srcId="{0D31A6B5-C166-4264-B501-2C97BDCD62F8}" destId="{70644966-FD5A-4FF5-BF9C-9A7906430C02}" srcOrd="1" destOrd="0" presId="urn:microsoft.com/office/officeart/2008/layout/TitlePictureLineup"/>
    <dgm:cxn modelId="{A3007D1A-8921-4D5A-AC91-F9DACE56BE82}" type="presParOf" srcId="{0D31A6B5-C166-4264-B501-2C97BDCD62F8}" destId="{8D7E262F-D2CA-46CC-8CCC-F002D4CF1B2D}" srcOrd="2" destOrd="0" presId="urn:microsoft.com/office/officeart/2008/layout/TitlePictureLineup"/>
    <dgm:cxn modelId="{BC476B6F-5181-476C-8849-8E0DCC2B3CC7}" type="presParOf" srcId="{8D7E262F-D2CA-46CC-8CCC-F002D4CF1B2D}" destId="{D189440F-B818-4A4E-A8FA-5816A99B8B3F}" srcOrd="0" destOrd="0" presId="urn:microsoft.com/office/officeart/2008/layout/TitlePictureLineup"/>
    <dgm:cxn modelId="{2FD2DA08-E54A-46BF-AEED-E0A582BD52BC}" type="presParOf" srcId="{8D7E262F-D2CA-46CC-8CCC-F002D4CF1B2D}" destId="{E79DF1AB-9937-47A5-9488-5438037AAFCA}" srcOrd="1" destOrd="0" presId="urn:microsoft.com/office/officeart/2008/layout/TitlePictureLineup"/>
    <dgm:cxn modelId="{2B381FE7-9E35-4C50-AF2E-CD2CF442BF21}" type="presParOf" srcId="{8D7E262F-D2CA-46CC-8CCC-F002D4CF1B2D}" destId="{CDA9248A-E142-49DA-8DEB-AE1892DD5DFC}" srcOrd="2" destOrd="0" presId="urn:microsoft.com/office/officeart/2008/layout/TitlePictureLineup"/>
    <dgm:cxn modelId="{8B9353E0-3EDF-46EC-BF5B-F69DAAD66F56}" type="presParOf" srcId="{8D7E262F-D2CA-46CC-8CCC-F002D4CF1B2D}" destId="{EB449984-C940-4B14-927A-A396FFA23377}" srcOrd="3" destOrd="0" presId="urn:microsoft.com/office/officeart/2008/layout/TitlePictureLineup"/>
    <dgm:cxn modelId="{1ED4CC8A-895B-4D86-B884-0A8F91CFEE0C}" type="presParOf" srcId="{0D31A6B5-C166-4264-B501-2C97BDCD62F8}" destId="{087625CC-3748-47DF-ADE1-88FF23705519}" srcOrd="3" destOrd="0" presId="urn:microsoft.com/office/officeart/2008/layout/TitlePictureLineup"/>
    <dgm:cxn modelId="{438ABC6A-4746-4855-BA43-36469ACD7362}" type="presParOf" srcId="{0D31A6B5-C166-4264-B501-2C97BDCD62F8}" destId="{9FF5E7B8-617E-4095-8428-9AC6DFC92CE8}" srcOrd="4" destOrd="0" presId="urn:microsoft.com/office/officeart/2008/layout/TitlePictureLineup"/>
    <dgm:cxn modelId="{4172E39A-3A2D-4BAF-8031-D1ED3A283089}" type="presParOf" srcId="{9FF5E7B8-617E-4095-8428-9AC6DFC92CE8}" destId="{27DD4ED6-BE42-457A-AC16-E78F4BC84B15}" srcOrd="0" destOrd="0" presId="urn:microsoft.com/office/officeart/2008/layout/TitlePictureLineup"/>
    <dgm:cxn modelId="{C5C5C31E-C92F-486A-A6B0-312E27A3F9DF}" type="presParOf" srcId="{9FF5E7B8-617E-4095-8428-9AC6DFC92CE8}" destId="{62094332-6DC3-43CB-951E-032C3451442B}" srcOrd="1" destOrd="0" presId="urn:microsoft.com/office/officeart/2008/layout/TitlePictureLineup"/>
    <dgm:cxn modelId="{B4E51267-371B-454E-90CE-8F8409CAE3F3}" type="presParOf" srcId="{9FF5E7B8-617E-4095-8428-9AC6DFC92CE8}" destId="{442F6C3F-AD3F-432C-99C3-E765F7F6E2F7}" srcOrd="2" destOrd="0" presId="urn:microsoft.com/office/officeart/2008/layout/TitlePictureLineup"/>
    <dgm:cxn modelId="{5048A29D-6A27-456B-9A17-663F76C42407}" type="presParOf" srcId="{9FF5E7B8-617E-4095-8428-9AC6DFC92CE8}" destId="{1F3638D6-828F-442A-9D2B-A16BEF4BEB28}" srcOrd="3" destOrd="0" presId="urn:microsoft.com/office/officeart/2008/layout/TitlePictureLineup"/>
    <dgm:cxn modelId="{87A1F9EC-007D-478E-AF49-1811298E0BE6}" type="presParOf" srcId="{0D31A6B5-C166-4264-B501-2C97BDCD62F8}" destId="{BD4E2B0D-EC0F-4D73-BFF5-EAE20EDC3B3F}" srcOrd="5" destOrd="0" presId="urn:microsoft.com/office/officeart/2008/layout/TitlePictureLineup"/>
    <dgm:cxn modelId="{FB3BD1F6-2CCD-4E31-947D-4DF90BE9D2A1}" type="presParOf" srcId="{0D31A6B5-C166-4264-B501-2C97BDCD62F8}" destId="{1A5C0D3E-2C6F-4B8A-9D98-0A136BBEBEBB}" srcOrd="6" destOrd="0" presId="urn:microsoft.com/office/officeart/2008/layout/TitlePictureLineup"/>
    <dgm:cxn modelId="{2AC68B70-0A09-405A-903A-112135C156B3}" type="presParOf" srcId="{1A5C0D3E-2C6F-4B8A-9D98-0A136BBEBEBB}" destId="{0AF42C35-3AC2-4C33-8962-879F78B99CD3}" srcOrd="0" destOrd="0" presId="urn:microsoft.com/office/officeart/2008/layout/TitlePictureLineup"/>
    <dgm:cxn modelId="{398FCD1D-EC47-4ABA-9573-169A5B2929DD}" type="presParOf" srcId="{1A5C0D3E-2C6F-4B8A-9D98-0A136BBEBEBB}" destId="{DF9A1871-D1EC-42B2-9F6F-B4509D0A81E1}" srcOrd="1" destOrd="0" presId="urn:microsoft.com/office/officeart/2008/layout/TitlePictureLineup"/>
    <dgm:cxn modelId="{2512D362-F557-457B-9A97-24905C958546}" type="presParOf" srcId="{1A5C0D3E-2C6F-4B8A-9D98-0A136BBEBEBB}" destId="{DC0A6B3C-03FB-4E89-815C-8E1E9FF1A919}" srcOrd="2" destOrd="0" presId="urn:microsoft.com/office/officeart/2008/layout/TitlePictureLineup"/>
    <dgm:cxn modelId="{B57CE1BC-25DE-40CF-A568-19458C14A0AC}" type="presParOf" srcId="{1A5C0D3E-2C6F-4B8A-9D98-0A136BBEBEBB}" destId="{6CEEBDF5-C319-4A47-A78F-02D1235D90E9}"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FB3661-6789-4487-8F57-C16B7AE36C75}"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48691730-3A65-4730-B2D1-1AA202FD92DB}">
      <dgm:prSet phldrT="[Text]" custT="1"/>
      <dgm:spPr/>
      <dgm:t>
        <a:bodyPr/>
        <a:lstStyle/>
        <a:p>
          <a:r>
            <a:rPr lang="fa-IR" sz="2800" b="1" dirty="0" smtClean="0">
              <a:solidFill>
                <a:srgbClr val="FFFF00"/>
              </a:solidFill>
              <a:latin typeface="Titr" panose="01000700000000000000" pitchFamily="2" charset="-78"/>
              <a:cs typeface="Titr" panose="01000700000000000000" pitchFamily="2" charset="-78"/>
            </a:rPr>
            <a:t>تمرین و تکرار</a:t>
          </a:r>
          <a:endParaRPr lang="en-US" sz="2800" b="1" dirty="0">
            <a:solidFill>
              <a:srgbClr val="FFFF00"/>
            </a:solidFill>
            <a:latin typeface="Titr" panose="01000700000000000000" pitchFamily="2" charset="-78"/>
            <a:cs typeface="Titr" panose="01000700000000000000" pitchFamily="2" charset="-78"/>
          </a:endParaRPr>
        </a:p>
      </dgm:t>
    </dgm:pt>
    <dgm:pt modelId="{EA4CEA89-8F5C-4310-96F1-1421E74BE1B9}" type="parTrans" cxnId="{D17D3D27-94CF-4991-9942-92822066287E}">
      <dgm:prSet/>
      <dgm:spPr/>
      <dgm:t>
        <a:bodyPr/>
        <a:lstStyle/>
        <a:p>
          <a:endParaRPr lang="en-US"/>
        </a:p>
      </dgm:t>
    </dgm:pt>
    <dgm:pt modelId="{681822BB-37D9-4BB1-9DE7-3FEECB4E8785}" type="sibTrans" cxnId="{D17D3D27-94CF-4991-9942-92822066287E}">
      <dgm:prSet/>
      <dgm:spPr/>
      <dgm:t>
        <a:bodyPr/>
        <a:lstStyle/>
        <a:p>
          <a:endParaRPr lang="en-US"/>
        </a:p>
      </dgm:t>
    </dgm:pt>
    <dgm:pt modelId="{02ECDF8C-8091-4C54-8903-2DC94E8A599C}">
      <dgm:prSet phldrT="[Text]" custT="1"/>
      <dgm:spPr/>
      <dgm:t>
        <a:bodyPr/>
        <a:lstStyle/>
        <a:p>
          <a:pPr algn="justLow" rtl="1"/>
          <a:r>
            <a:rPr lang="fa-IR" sz="2400" dirty="0" smtClean="0">
              <a:cs typeface="B Mitra" panose="00000400000000000000" pitchFamily="2" charset="-78"/>
            </a:rPr>
            <a:t>کیفیت اجرای تمرین،مقدار و زمان ان نقش بسیار مهمی در ثبیت یا عدم تثبیت رفتار دارد.اجرای تمرین در زمان غیر متمرکز، اثریادگیری  بیشتری نسبت به اجرای تمرین در زمان متمرکز دارد.</a:t>
          </a:r>
          <a:endParaRPr lang="en-US" sz="2400" dirty="0">
            <a:cs typeface="B Mitra" panose="00000400000000000000" pitchFamily="2" charset="-78"/>
          </a:endParaRPr>
        </a:p>
      </dgm:t>
    </dgm:pt>
    <dgm:pt modelId="{827F58D7-1F30-4F31-8CEE-F56A1C90C32E}" type="parTrans" cxnId="{88108526-E228-4F88-94F7-67AC75B7F2B8}">
      <dgm:prSet/>
      <dgm:spPr/>
      <dgm:t>
        <a:bodyPr/>
        <a:lstStyle/>
        <a:p>
          <a:endParaRPr lang="en-US"/>
        </a:p>
      </dgm:t>
    </dgm:pt>
    <dgm:pt modelId="{640470F7-92DB-42A2-AFCA-66529A2E58F1}" type="sibTrans" cxnId="{88108526-E228-4F88-94F7-67AC75B7F2B8}">
      <dgm:prSet/>
      <dgm:spPr/>
      <dgm:t>
        <a:bodyPr/>
        <a:lstStyle/>
        <a:p>
          <a:endParaRPr lang="en-US"/>
        </a:p>
      </dgm:t>
    </dgm:pt>
    <dgm:pt modelId="{19153EA5-13C9-46B4-BE94-E52B7A3998F4}">
      <dgm:prSet phldrT="[Text]" custT="1"/>
      <dgm:spPr/>
      <dgm:t>
        <a:bodyPr/>
        <a:lstStyle/>
        <a:p>
          <a:r>
            <a:rPr lang="fa-IR" sz="2800" b="1" dirty="0" smtClean="0">
              <a:solidFill>
                <a:srgbClr val="FFFF00"/>
              </a:solidFill>
              <a:latin typeface="Titr" panose="01000700000000000000" pitchFamily="2" charset="-78"/>
              <a:cs typeface="Titr" panose="01000700000000000000" pitchFamily="2" charset="-78"/>
            </a:rPr>
            <a:t>رابطه کل و جزء</a:t>
          </a:r>
          <a:endParaRPr lang="en-US" sz="2800" b="1" dirty="0">
            <a:solidFill>
              <a:srgbClr val="FFFF00"/>
            </a:solidFill>
            <a:latin typeface="Titr" panose="01000700000000000000" pitchFamily="2" charset="-78"/>
            <a:cs typeface="Titr" panose="01000700000000000000" pitchFamily="2" charset="-78"/>
          </a:endParaRPr>
        </a:p>
      </dgm:t>
    </dgm:pt>
    <dgm:pt modelId="{15CCC55A-726B-481E-8838-C7798D194BEB}" type="parTrans" cxnId="{B891B889-3C34-4879-B4C8-0F2B5C31A8A1}">
      <dgm:prSet/>
      <dgm:spPr/>
      <dgm:t>
        <a:bodyPr/>
        <a:lstStyle/>
        <a:p>
          <a:endParaRPr lang="en-US"/>
        </a:p>
      </dgm:t>
    </dgm:pt>
    <dgm:pt modelId="{CA2F1123-0328-4976-A131-CC9E8A9FC814}" type="sibTrans" cxnId="{B891B889-3C34-4879-B4C8-0F2B5C31A8A1}">
      <dgm:prSet/>
      <dgm:spPr/>
      <dgm:t>
        <a:bodyPr/>
        <a:lstStyle/>
        <a:p>
          <a:endParaRPr lang="en-US"/>
        </a:p>
      </dgm:t>
    </dgm:pt>
    <dgm:pt modelId="{2C5F2C5E-97D3-45F8-B53A-142E021E352D}">
      <dgm:prSet phldrT="[Text]" custT="1"/>
      <dgm:spPr/>
      <dgm:t>
        <a:bodyPr/>
        <a:lstStyle/>
        <a:p>
          <a:pPr algn="just" rtl="1"/>
          <a:r>
            <a:rPr lang="fa-IR" sz="2400" dirty="0" smtClean="0">
              <a:cs typeface="B Mitra" panose="00000400000000000000" pitchFamily="2" charset="-78"/>
            </a:rPr>
            <a:t>مطالعه از کل به جزء با مشخص کردن روابط جزء با کل، قدرت تحلیل را در فراگیران افزایش می دهد ودر نتیجه یادگیری معنی دار می شود. حفظ و تکرار جای خود را به فهم و اندیشه می دهد.</a:t>
          </a:r>
          <a:endParaRPr lang="en-US" sz="2400" dirty="0">
            <a:cs typeface="B Mitra" panose="00000400000000000000" pitchFamily="2" charset="-78"/>
          </a:endParaRPr>
        </a:p>
      </dgm:t>
    </dgm:pt>
    <dgm:pt modelId="{16638557-4E0E-4EE3-899C-A1403FB4D3D9}" type="parTrans" cxnId="{DA3C4E58-51FC-4AF6-9572-BB9EC8C6C01B}">
      <dgm:prSet/>
      <dgm:spPr/>
      <dgm:t>
        <a:bodyPr/>
        <a:lstStyle/>
        <a:p>
          <a:endParaRPr lang="en-US"/>
        </a:p>
      </dgm:t>
    </dgm:pt>
    <dgm:pt modelId="{FB7B9D5F-0985-4170-A2AB-DECC386FF3FA}" type="sibTrans" cxnId="{DA3C4E58-51FC-4AF6-9572-BB9EC8C6C01B}">
      <dgm:prSet/>
      <dgm:spPr/>
      <dgm:t>
        <a:bodyPr/>
        <a:lstStyle/>
        <a:p>
          <a:endParaRPr lang="en-US"/>
        </a:p>
      </dgm:t>
    </dgm:pt>
    <dgm:pt modelId="{013D8140-C728-4537-93AF-3D83B8C4300E}">
      <dgm:prSet phldrT="[Text]" custT="1"/>
      <dgm:spPr/>
      <dgm:t>
        <a:bodyPr/>
        <a:lstStyle/>
        <a:p>
          <a:r>
            <a:rPr lang="fa-IR" sz="2400" b="1" dirty="0" smtClean="0">
              <a:solidFill>
                <a:srgbClr val="FFFF00"/>
              </a:solidFill>
              <a:latin typeface="Titr" panose="01000700000000000000" pitchFamily="2" charset="-78"/>
              <a:cs typeface="Titr" panose="01000700000000000000" pitchFamily="2" charset="-78"/>
            </a:rPr>
            <a:t>روش تدریس معلم</a:t>
          </a:r>
          <a:endParaRPr lang="en-US" sz="2400" b="1" dirty="0">
            <a:solidFill>
              <a:srgbClr val="FFFF00"/>
            </a:solidFill>
            <a:latin typeface="Titr" panose="01000700000000000000" pitchFamily="2" charset="-78"/>
            <a:cs typeface="Titr" panose="01000700000000000000" pitchFamily="2" charset="-78"/>
          </a:endParaRPr>
        </a:p>
      </dgm:t>
    </dgm:pt>
    <dgm:pt modelId="{98365159-9C7B-437C-96D2-FECA608EE162}" type="parTrans" cxnId="{C703F320-7810-48F3-A205-7B9646C9EB0A}">
      <dgm:prSet/>
      <dgm:spPr/>
      <dgm:t>
        <a:bodyPr/>
        <a:lstStyle/>
        <a:p>
          <a:endParaRPr lang="en-US"/>
        </a:p>
      </dgm:t>
    </dgm:pt>
    <dgm:pt modelId="{1F8C9734-3D2A-4FE8-BADB-FD9618A0F832}" type="sibTrans" cxnId="{C703F320-7810-48F3-A205-7B9646C9EB0A}">
      <dgm:prSet/>
      <dgm:spPr/>
      <dgm:t>
        <a:bodyPr/>
        <a:lstStyle/>
        <a:p>
          <a:endParaRPr lang="en-US"/>
        </a:p>
      </dgm:t>
    </dgm:pt>
    <dgm:pt modelId="{021331A3-3ED6-43DE-B379-75E33760C392}">
      <dgm:prSet phldrT="[Text]" custT="1"/>
      <dgm:spPr/>
      <dgm:t>
        <a:bodyPr/>
        <a:lstStyle/>
        <a:p>
          <a:pPr algn="justLow" rtl="1"/>
          <a:r>
            <a:rPr lang="fa-IR" sz="2400" dirty="0" smtClean="0">
              <a:cs typeface="B Mitra" panose="00000400000000000000" pitchFamily="2" charset="-78"/>
            </a:rPr>
            <a:t>معلم با شناخت امکانات موجود، موقعیت آموزشی مناسب را به وجود می آوردو با شناخت استعداد، علایق و توانایی شاگردان، آنان را از طریق صحیح یادگیری هدایت می کند.</a:t>
          </a:r>
          <a:endParaRPr lang="en-US" sz="2400" dirty="0">
            <a:cs typeface="B Mitra" panose="00000400000000000000" pitchFamily="2" charset="-78"/>
          </a:endParaRPr>
        </a:p>
      </dgm:t>
    </dgm:pt>
    <dgm:pt modelId="{765A23B1-39F4-4511-B9F1-16FD72826829}" type="parTrans" cxnId="{283AF2DF-EB8F-49AB-855F-70D12FB858F3}">
      <dgm:prSet/>
      <dgm:spPr/>
      <dgm:t>
        <a:bodyPr/>
        <a:lstStyle/>
        <a:p>
          <a:endParaRPr lang="en-US"/>
        </a:p>
      </dgm:t>
    </dgm:pt>
    <dgm:pt modelId="{6E840A7E-C54A-46E9-AE77-B657C63B7D14}" type="sibTrans" cxnId="{283AF2DF-EB8F-49AB-855F-70D12FB858F3}">
      <dgm:prSet/>
      <dgm:spPr/>
      <dgm:t>
        <a:bodyPr/>
        <a:lstStyle/>
        <a:p>
          <a:endParaRPr lang="en-US"/>
        </a:p>
      </dgm:t>
    </dgm:pt>
    <dgm:pt modelId="{0D31A6B5-C166-4264-B501-2C97BDCD62F8}" type="pres">
      <dgm:prSet presAssocID="{FAFB3661-6789-4487-8F57-C16B7AE36C75}" presName="Name0" presStyleCnt="0">
        <dgm:presLayoutVars>
          <dgm:dir/>
        </dgm:presLayoutVars>
      </dgm:prSet>
      <dgm:spPr/>
      <dgm:t>
        <a:bodyPr/>
        <a:lstStyle/>
        <a:p>
          <a:endParaRPr lang="en-US"/>
        </a:p>
      </dgm:t>
    </dgm:pt>
    <dgm:pt modelId="{C273C9F6-24D4-4DA7-8FB9-59ABEF8040C0}" type="pres">
      <dgm:prSet presAssocID="{48691730-3A65-4730-B2D1-1AA202FD92DB}" presName="composite" presStyleCnt="0"/>
      <dgm:spPr/>
    </dgm:pt>
    <dgm:pt modelId="{4DD9AA6F-ADAE-4F53-BAB9-277F12E6663A}" type="pres">
      <dgm:prSet presAssocID="{48691730-3A65-4730-B2D1-1AA202FD92DB}" presName="Accent" presStyleLbl="alignAcc1" presStyleIdx="0" presStyleCnt="3"/>
      <dgm:spPr/>
    </dgm:pt>
    <dgm:pt modelId="{76A25A37-5DCC-4889-8ADF-F1BC17A06120}" type="pres">
      <dgm:prSet presAssocID="{48691730-3A65-4730-B2D1-1AA202FD92DB}"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00AEFE9F-ABC8-4075-A4E3-B4A347EA2A0C}" type="pres">
      <dgm:prSet presAssocID="{48691730-3A65-4730-B2D1-1AA202FD92DB}" presName="Child" presStyleLbl="revTx" presStyleIdx="0" presStyleCnt="3" custScaleX="110885">
        <dgm:presLayoutVars>
          <dgm:bulletEnabled val="1"/>
        </dgm:presLayoutVars>
      </dgm:prSet>
      <dgm:spPr/>
      <dgm:t>
        <a:bodyPr/>
        <a:lstStyle/>
        <a:p>
          <a:endParaRPr lang="en-US"/>
        </a:p>
      </dgm:t>
    </dgm:pt>
    <dgm:pt modelId="{4DAAD357-9282-47D5-86ED-DBD9D3ED1E88}" type="pres">
      <dgm:prSet presAssocID="{48691730-3A65-4730-B2D1-1AA202FD92DB}" presName="Parent" presStyleLbl="alignNode1" presStyleIdx="0" presStyleCnt="3">
        <dgm:presLayoutVars>
          <dgm:bulletEnabled val="1"/>
        </dgm:presLayoutVars>
      </dgm:prSet>
      <dgm:spPr/>
      <dgm:t>
        <a:bodyPr/>
        <a:lstStyle/>
        <a:p>
          <a:endParaRPr lang="en-US"/>
        </a:p>
      </dgm:t>
    </dgm:pt>
    <dgm:pt modelId="{70644966-FD5A-4FF5-BF9C-9A7906430C02}" type="pres">
      <dgm:prSet presAssocID="{681822BB-37D9-4BB1-9DE7-3FEECB4E8785}" presName="sibTrans" presStyleCnt="0"/>
      <dgm:spPr/>
    </dgm:pt>
    <dgm:pt modelId="{8D7E262F-D2CA-46CC-8CCC-F002D4CF1B2D}" type="pres">
      <dgm:prSet presAssocID="{19153EA5-13C9-46B4-BE94-E52B7A3998F4}" presName="composite" presStyleCnt="0"/>
      <dgm:spPr/>
    </dgm:pt>
    <dgm:pt modelId="{D189440F-B818-4A4E-A8FA-5816A99B8B3F}" type="pres">
      <dgm:prSet presAssocID="{19153EA5-13C9-46B4-BE94-E52B7A3998F4}" presName="Accent" presStyleLbl="alignAcc1" presStyleIdx="1" presStyleCnt="3"/>
      <dgm:spPr/>
    </dgm:pt>
    <dgm:pt modelId="{E79DF1AB-9937-47A5-9488-5438037AAFCA}" type="pres">
      <dgm:prSet presAssocID="{19153EA5-13C9-46B4-BE94-E52B7A3998F4}"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CDA9248A-E142-49DA-8DEB-AE1892DD5DFC}" type="pres">
      <dgm:prSet presAssocID="{19153EA5-13C9-46B4-BE94-E52B7A3998F4}" presName="Child" presStyleLbl="revTx" presStyleIdx="1" presStyleCnt="3">
        <dgm:presLayoutVars>
          <dgm:bulletEnabled val="1"/>
        </dgm:presLayoutVars>
      </dgm:prSet>
      <dgm:spPr/>
      <dgm:t>
        <a:bodyPr/>
        <a:lstStyle/>
        <a:p>
          <a:endParaRPr lang="en-US"/>
        </a:p>
      </dgm:t>
    </dgm:pt>
    <dgm:pt modelId="{EB449984-C940-4B14-927A-A396FFA23377}" type="pres">
      <dgm:prSet presAssocID="{19153EA5-13C9-46B4-BE94-E52B7A3998F4}" presName="Parent" presStyleLbl="alignNode1" presStyleIdx="1" presStyleCnt="3">
        <dgm:presLayoutVars>
          <dgm:bulletEnabled val="1"/>
        </dgm:presLayoutVars>
      </dgm:prSet>
      <dgm:spPr/>
      <dgm:t>
        <a:bodyPr/>
        <a:lstStyle/>
        <a:p>
          <a:endParaRPr lang="en-US"/>
        </a:p>
      </dgm:t>
    </dgm:pt>
    <dgm:pt modelId="{087625CC-3748-47DF-ADE1-88FF23705519}" type="pres">
      <dgm:prSet presAssocID="{CA2F1123-0328-4976-A131-CC9E8A9FC814}" presName="sibTrans" presStyleCnt="0"/>
      <dgm:spPr/>
    </dgm:pt>
    <dgm:pt modelId="{9FF5E7B8-617E-4095-8428-9AC6DFC92CE8}" type="pres">
      <dgm:prSet presAssocID="{013D8140-C728-4537-93AF-3D83B8C4300E}" presName="composite" presStyleCnt="0"/>
      <dgm:spPr/>
    </dgm:pt>
    <dgm:pt modelId="{27DD4ED6-BE42-457A-AC16-E78F4BC84B15}" type="pres">
      <dgm:prSet presAssocID="{013D8140-C728-4537-93AF-3D83B8C4300E}" presName="Accent" presStyleLbl="alignAcc1" presStyleIdx="2" presStyleCnt="3"/>
      <dgm:spPr/>
    </dgm:pt>
    <dgm:pt modelId="{62094332-6DC3-43CB-951E-032C3451442B}" type="pres">
      <dgm:prSet presAssocID="{013D8140-C728-4537-93AF-3D83B8C4300E}" presName="Imag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pt>
    <dgm:pt modelId="{442F6C3F-AD3F-432C-99C3-E765F7F6E2F7}" type="pres">
      <dgm:prSet presAssocID="{013D8140-C728-4537-93AF-3D83B8C4300E}" presName="Child" presStyleLbl="revTx" presStyleIdx="2" presStyleCnt="3">
        <dgm:presLayoutVars>
          <dgm:bulletEnabled val="1"/>
        </dgm:presLayoutVars>
      </dgm:prSet>
      <dgm:spPr/>
      <dgm:t>
        <a:bodyPr/>
        <a:lstStyle/>
        <a:p>
          <a:endParaRPr lang="en-US"/>
        </a:p>
      </dgm:t>
    </dgm:pt>
    <dgm:pt modelId="{1F3638D6-828F-442A-9D2B-A16BEF4BEB28}" type="pres">
      <dgm:prSet presAssocID="{013D8140-C728-4537-93AF-3D83B8C4300E}" presName="Parent" presStyleLbl="alignNode1" presStyleIdx="2" presStyleCnt="3">
        <dgm:presLayoutVars>
          <dgm:bulletEnabled val="1"/>
        </dgm:presLayoutVars>
      </dgm:prSet>
      <dgm:spPr/>
      <dgm:t>
        <a:bodyPr/>
        <a:lstStyle/>
        <a:p>
          <a:endParaRPr lang="en-US"/>
        </a:p>
      </dgm:t>
    </dgm:pt>
  </dgm:ptLst>
  <dgm:cxnLst>
    <dgm:cxn modelId="{EE98A1CE-C787-48EC-A823-47CF5DA05C87}" type="presOf" srcId="{2C5F2C5E-97D3-45F8-B53A-142E021E352D}" destId="{CDA9248A-E142-49DA-8DEB-AE1892DD5DFC}" srcOrd="0" destOrd="0" presId="urn:microsoft.com/office/officeart/2008/layout/TitlePictureLineup"/>
    <dgm:cxn modelId="{D43C88C3-4397-42E7-87FB-457C9B346677}" type="presOf" srcId="{19153EA5-13C9-46B4-BE94-E52B7A3998F4}" destId="{EB449984-C940-4B14-927A-A396FFA23377}" srcOrd="0" destOrd="0" presId="urn:microsoft.com/office/officeart/2008/layout/TitlePictureLineup"/>
    <dgm:cxn modelId="{D52DF7BC-A18B-4B79-B921-F1FC71051161}" type="presOf" srcId="{013D8140-C728-4537-93AF-3D83B8C4300E}" destId="{1F3638D6-828F-442A-9D2B-A16BEF4BEB28}" srcOrd="0" destOrd="0" presId="urn:microsoft.com/office/officeart/2008/layout/TitlePictureLineup"/>
    <dgm:cxn modelId="{DA3C4E58-51FC-4AF6-9572-BB9EC8C6C01B}" srcId="{19153EA5-13C9-46B4-BE94-E52B7A3998F4}" destId="{2C5F2C5E-97D3-45F8-B53A-142E021E352D}" srcOrd="0" destOrd="0" parTransId="{16638557-4E0E-4EE3-899C-A1403FB4D3D9}" sibTransId="{FB7B9D5F-0985-4170-A2AB-DECC386FF3FA}"/>
    <dgm:cxn modelId="{D87BC364-08F9-493C-A6F3-6C057053478C}" type="presOf" srcId="{021331A3-3ED6-43DE-B379-75E33760C392}" destId="{442F6C3F-AD3F-432C-99C3-E765F7F6E2F7}" srcOrd="0" destOrd="0" presId="urn:microsoft.com/office/officeart/2008/layout/TitlePictureLineup"/>
    <dgm:cxn modelId="{C703F320-7810-48F3-A205-7B9646C9EB0A}" srcId="{FAFB3661-6789-4487-8F57-C16B7AE36C75}" destId="{013D8140-C728-4537-93AF-3D83B8C4300E}" srcOrd="2" destOrd="0" parTransId="{98365159-9C7B-437C-96D2-FECA608EE162}" sibTransId="{1F8C9734-3D2A-4FE8-BADB-FD9618A0F832}"/>
    <dgm:cxn modelId="{D17D3D27-94CF-4991-9942-92822066287E}" srcId="{FAFB3661-6789-4487-8F57-C16B7AE36C75}" destId="{48691730-3A65-4730-B2D1-1AA202FD92DB}" srcOrd="0" destOrd="0" parTransId="{EA4CEA89-8F5C-4310-96F1-1421E74BE1B9}" sibTransId="{681822BB-37D9-4BB1-9DE7-3FEECB4E8785}"/>
    <dgm:cxn modelId="{283AF2DF-EB8F-49AB-855F-70D12FB858F3}" srcId="{013D8140-C728-4537-93AF-3D83B8C4300E}" destId="{021331A3-3ED6-43DE-B379-75E33760C392}" srcOrd="0" destOrd="0" parTransId="{765A23B1-39F4-4511-B9F1-16FD72826829}" sibTransId="{6E840A7E-C54A-46E9-AE77-B657C63B7D14}"/>
    <dgm:cxn modelId="{88108526-E228-4F88-94F7-67AC75B7F2B8}" srcId="{48691730-3A65-4730-B2D1-1AA202FD92DB}" destId="{02ECDF8C-8091-4C54-8903-2DC94E8A599C}" srcOrd="0" destOrd="0" parTransId="{827F58D7-1F30-4F31-8CEE-F56A1C90C32E}" sibTransId="{640470F7-92DB-42A2-AFCA-66529A2E58F1}"/>
    <dgm:cxn modelId="{B891B889-3C34-4879-B4C8-0F2B5C31A8A1}" srcId="{FAFB3661-6789-4487-8F57-C16B7AE36C75}" destId="{19153EA5-13C9-46B4-BE94-E52B7A3998F4}" srcOrd="1" destOrd="0" parTransId="{15CCC55A-726B-481E-8838-C7798D194BEB}" sibTransId="{CA2F1123-0328-4976-A131-CC9E8A9FC814}"/>
    <dgm:cxn modelId="{314F5D56-38B6-436F-B7F9-3A6545C2458E}" type="presOf" srcId="{48691730-3A65-4730-B2D1-1AA202FD92DB}" destId="{4DAAD357-9282-47D5-86ED-DBD9D3ED1E88}" srcOrd="0" destOrd="0" presId="urn:microsoft.com/office/officeart/2008/layout/TitlePictureLineup"/>
    <dgm:cxn modelId="{410E7A67-9166-423E-8590-3E45201A7ED4}" type="presOf" srcId="{02ECDF8C-8091-4C54-8903-2DC94E8A599C}" destId="{00AEFE9F-ABC8-4075-A4E3-B4A347EA2A0C}" srcOrd="0" destOrd="0" presId="urn:microsoft.com/office/officeart/2008/layout/TitlePictureLineup"/>
    <dgm:cxn modelId="{939E1167-7112-4D61-A7D6-85364A0EA678}" type="presOf" srcId="{FAFB3661-6789-4487-8F57-C16B7AE36C75}" destId="{0D31A6B5-C166-4264-B501-2C97BDCD62F8}" srcOrd="0" destOrd="0" presId="urn:microsoft.com/office/officeart/2008/layout/TitlePictureLineup"/>
    <dgm:cxn modelId="{1362575B-55AA-4B73-8073-EBA0B345B43E}" type="presParOf" srcId="{0D31A6B5-C166-4264-B501-2C97BDCD62F8}" destId="{C273C9F6-24D4-4DA7-8FB9-59ABEF8040C0}" srcOrd="0" destOrd="0" presId="urn:microsoft.com/office/officeart/2008/layout/TitlePictureLineup"/>
    <dgm:cxn modelId="{7B19203B-ADF6-441D-84DA-0400D80EC39C}" type="presParOf" srcId="{C273C9F6-24D4-4DA7-8FB9-59ABEF8040C0}" destId="{4DD9AA6F-ADAE-4F53-BAB9-277F12E6663A}" srcOrd="0" destOrd="0" presId="urn:microsoft.com/office/officeart/2008/layout/TitlePictureLineup"/>
    <dgm:cxn modelId="{A37B1C0C-564C-443D-A701-57183170C6B1}" type="presParOf" srcId="{C273C9F6-24D4-4DA7-8FB9-59ABEF8040C0}" destId="{76A25A37-5DCC-4889-8ADF-F1BC17A06120}" srcOrd="1" destOrd="0" presId="urn:microsoft.com/office/officeart/2008/layout/TitlePictureLineup"/>
    <dgm:cxn modelId="{3E588D4F-C673-438D-934C-6058567B8F02}" type="presParOf" srcId="{C273C9F6-24D4-4DA7-8FB9-59ABEF8040C0}" destId="{00AEFE9F-ABC8-4075-A4E3-B4A347EA2A0C}" srcOrd="2" destOrd="0" presId="urn:microsoft.com/office/officeart/2008/layout/TitlePictureLineup"/>
    <dgm:cxn modelId="{371E8245-5FEE-4BAC-95B1-D7C86ABABEA6}" type="presParOf" srcId="{C273C9F6-24D4-4DA7-8FB9-59ABEF8040C0}" destId="{4DAAD357-9282-47D5-86ED-DBD9D3ED1E88}" srcOrd="3" destOrd="0" presId="urn:microsoft.com/office/officeart/2008/layout/TitlePictureLineup"/>
    <dgm:cxn modelId="{64A04AE6-D7AF-4186-8754-78F98DB8F510}" type="presParOf" srcId="{0D31A6B5-C166-4264-B501-2C97BDCD62F8}" destId="{70644966-FD5A-4FF5-BF9C-9A7906430C02}" srcOrd="1" destOrd="0" presId="urn:microsoft.com/office/officeart/2008/layout/TitlePictureLineup"/>
    <dgm:cxn modelId="{173103B9-31DD-4C24-AC1A-6293941B92FA}" type="presParOf" srcId="{0D31A6B5-C166-4264-B501-2C97BDCD62F8}" destId="{8D7E262F-D2CA-46CC-8CCC-F002D4CF1B2D}" srcOrd="2" destOrd="0" presId="urn:microsoft.com/office/officeart/2008/layout/TitlePictureLineup"/>
    <dgm:cxn modelId="{D5826FA1-4959-40DB-8ADF-5C8B35AB3CD0}" type="presParOf" srcId="{8D7E262F-D2CA-46CC-8CCC-F002D4CF1B2D}" destId="{D189440F-B818-4A4E-A8FA-5816A99B8B3F}" srcOrd="0" destOrd="0" presId="urn:microsoft.com/office/officeart/2008/layout/TitlePictureLineup"/>
    <dgm:cxn modelId="{82BEDA0E-54BF-460B-B18D-C55247827590}" type="presParOf" srcId="{8D7E262F-D2CA-46CC-8CCC-F002D4CF1B2D}" destId="{E79DF1AB-9937-47A5-9488-5438037AAFCA}" srcOrd="1" destOrd="0" presId="urn:microsoft.com/office/officeart/2008/layout/TitlePictureLineup"/>
    <dgm:cxn modelId="{D6C19CD8-FA7F-41F6-B9C0-03C62CA3520F}" type="presParOf" srcId="{8D7E262F-D2CA-46CC-8CCC-F002D4CF1B2D}" destId="{CDA9248A-E142-49DA-8DEB-AE1892DD5DFC}" srcOrd="2" destOrd="0" presId="urn:microsoft.com/office/officeart/2008/layout/TitlePictureLineup"/>
    <dgm:cxn modelId="{3668CE36-4444-4EEB-A33D-F3C833D52696}" type="presParOf" srcId="{8D7E262F-D2CA-46CC-8CCC-F002D4CF1B2D}" destId="{EB449984-C940-4B14-927A-A396FFA23377}" srcOrd="3" destOrd="0" presId="urn:microsoft.com/office/officeart/2008/layout/TitlePictureLineup"/>
    <dgm:cxn modelId="{077F881A-BE7C-4A7C-B380-014DA0E032D4}" type="presParOf" srcId="{0D31A6B5-C166-4264-B501-2C97BDCD62F8}" destId="{087625CC-3748-47DF-ADE1-88FF23705519}" srcOrd="3" destOrd="0" presId="urn:microsoft.com/office/officeart/2008/layout/TitlePictureLineup"/>
    <dgm:cxn modelId="{DAEAEA56-2E75-4599-ABDD-6C4866E0E930}" type="presParOf" srcId="{0D31A6B5-C166-4264-B501-2C97BDCD62F8}" destId="{9FF5E7B8-617E-4095-8428-9AC6DFC92CE8}" srcOrd="4" destOrd="0" presId="urn:microsoft.com/office/officeart/2008/layout/TitlePictureLineup"/>
    <dgm:cxn modelId="{4173AC4A-6727-4704-8E5A-FD9974A0DBC1}" type="presParOf" srcId="{9FF5E7B8-617E-4095-8428-9AC6DFC92CE8}" destId="{27DD4ED6-BE42-457A-AC16-E78F4BC84B15}" srcOrd="0" destOrd="0" presId="urn:microsoft.com/office/officeart/2008/layout/TitlePictureLineup"/>
    <dgm:cxn modelId="{DB2F94C9-3884-47BF-9DA7-C10664E280D6}" type="presParOf" srcId="{9FF5E7B8-617E-4095-8428-9AC6DFC92CE8}" destId="{62094332-6DC3-43CB-951E-032C3451442B}" srcOrd="1" destOrd="0" presId="urn:microsoft.com/office/officeart/2008/layout/TitlePictureLineup"/>
    <dgm:cxn modelId="{B9E1EC57-0D5D-4A42-8E7F-DF6611B240BC}" type="presParOf" srcId="{9FF5E7B8-617E-4095-8428-9AC6DFC92CE8}" destId="{442F6C3F-AD3F-432C-99C3-E765F7F6E2F7}" srcOrd="2" destOrd="0" presId="urn:microsoft.com/office/officeart/2008/layout/TitlePictureLineup"/>
    <dgm:cxn modelId="{6107DE28-58B0-4291-99A2-E791D550C35F}" type="presParOf" srcId="{9FF5E7B8-617E-4095-8428-9AC6DFC92CE8}" destId="{1F3638D6-828F-442A-9D2B-A16BEF4BEB28}" srcOrd="3" destOrd="0" presId="urn:microsoft.com/office/officeart/2008/layout/Title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0A35C6-7F34-4CB4-889D-3C49CAB6E42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C41B71F7-136A-4C5D-9519-8F49B5AB19E4}">
      <dgm:prSet phldrT="[Text]" phldr="1"/>
      <dgm:spPr>
        <a:blipFill dpi="0" rotWithShape="0">
          <a:blip xmlns:r="http://schemas.openxmlformats.org/officeDocument/2006/relationships" r:embed="rId1">
            <a:alphaModFix amt="98000"/>
          </a:blip>
          <a:srcRect/>
          <a:stretch>
            <a:fillRect/>
          </a:stretch>
        </a:blipFill>
      </dgm:spPr>
      <dgm:t>
        <a:bodyPr/>
        <a:lstStyle/>
        <a:p>
          <a:endParaRPr lang="en-US" dirty="0"/>
        </a:p>
      </dgm:t>
    </dgm:pt>
    <dgm:pt modelId="{534E6918-8FCA-425B-B558-CD4E5C089DEF}" type="parTrans" cxnId="{5C4E3EBB-10A3-4FE4-92F7-AB7AEC81D416}">
      <dgm:prSet/>
      <dgm:spPr/>
      <dgm:t>
        <a:bodyPr/>
        <a:lstStyle/>
        <a:p>
          <a:endParaRPr lang="en-US"/>
        </a:p>
      </dgm:t>
    </dgm:pt>
    <dgm:pt modelId="{66C3B252-E45F-429C-B4A4-1A83433D4A7E}" type="sibTrans" cxnId="{5C4E3EBB-10A3-4FE4-92F7-AB7AEC81D416}">
      <dgm:prSet/>
      <dgm:spPr/>
      <dgm:t>
        <a:bodyPr/>
        <a:lstStyle/>
        <a:p>
          <a:endParaRPr lang="en-US"/>
        </a:p>
      </dgm:t>
    </dgm:pt>
    <dgm:pt modelId="{EEBB435A-B6A4-4836-AE85-24A7C2F8545E}">
      <dgm:prSet phldrT="[Text]"/>
      <dgm:spPr/>
      <dgm:t>
        <a:bodyPr/>
        <a:lstStyle/>
        <a:p>
          <a:r>
            <a:rPr lang="fa-IR" dirty="0" smtClean="0">
              <a:solidFill>
                <a:schemeClr val="tx1"/>
              </a:solidFill>
              <a:cs typeface="B Titr" panose="00000700000000000000" pitchFamily="2" charset="-78"/>
            </a:rPr>
            <a:t>اندریافت</a:t>
          </a:r>
          <a:endParaRPr lang="en-US" dirty="0">
            <a:solidFill>
              <a:schemeClr val="tx1"/>
            </a:solidFill>
            <a:cs typeface="B Titr" panose="00000700000000000000" pitchFamily="2" charset="-78"/>
          </a:endParaRPr>
        </a:p>
      </dgm:t>
    </dgm:pt>
    <dgm:pt modelId="{3CF670C2-F988-497E-98EA-8A8FF8536B69}" type="parTrans" cxnId="{35225097-161F-4176-88A6-16D99C2D3C49}">
      <dgm:prSet/>
      <dgm:spPr/>
      <dgm:t>
        <a:bodyPr/>
        <a:lstStyle/>
        <a:p>
          <a:endParaRPr lang="en-US"/>
        </a:p>
      </dgm:t>
    </dgm:pt>
    <dgm:pt modelId="{738E124C-9560-438F-B550-8CB88D22833D}" type="sibTrans" cxnId="{35225097-161F-4176-88A6-16D99C2D3C49}">
      <dgm:prSet/>
      <dgm:spPr/>
      <dgm:t>
        <a:bodyPr/>
        <a:lstStyle/>
        <a:p>
          <a:endParaRPr lang="en-US"/>
        </a:p>
      </dgm:t>
    </dgm:pt>
    <dgm:pt modelId="{56254D5A-C0A4-432E-9732-9ED8D939E28B}">
      <dgm:prSet phldrT="[Text]"/>
      <dgm:spPr/>
      <dgm:t>
        <a:bodyPr/>
        <a:lstStyle/>
        <a:p>
          <a:r>
            <a:rPr lang="fa-IR" dirty="0" smtClean="0">
              <a:solidFill>
                <a:schemeClr val="tx1"/>
              </a:solidFill>
              <a:cs typeface="B Titr" panose="00000700000000000000" pitchFamily="2" charset="-78"/>
            </a:rPr>
            <a:t>شکوفایی طبیعی</a:t>
          </a:r>
          <a:endParaRPr lang="en-US" dirty="0">
            <a:solidFill>
              <a:schemeClr val="tx1"/>
            </a:solidFill>
            <a:cs typeface="B Titr" panose="00000700000000000000" pitchFamily="2" charset="-78"/>
          </a:endParaRPr>
        </a:p>
      </dgm:t>
    </dgm:pt>
    <dgm:pt modelId="{903EF1A6-C784-4E3F-BCE5-84C03C99C614}" type="parTrans" cxnId="{CFC14951-B07F-441D-AF55-6AA1B9009BED}">
      <dgm:prSet/>
      <dgm:spPr/>
      <dgm:t>
        <a:bodyPr/>
        <a:lstStyle/>
        <a:p>
          <a:endParaRPr lang="en-US"/>
        </a:p>
      </dgm:t>
    </dgm:pt>
    <dgm:pt modelId="{47B6F424-CC8F-4D1B-90ED-C512D54ED56B}" type="sibTrans" cxnId="{CFC14951-B07F-441D-AF55-6AA1B9009BED}">
      <dgm:prSet/>
      <dgm:spPr/>
      <dgm:t>
        <a:bodyPr/>
        <a:lstStyle/>
        <a:p>
          <a:endParaRPr lang="en-US"/>
        </a:p>
      </dgm:t>
    </dgm:pt>
    <dgm:pt modelId="{8959CCB6-A2B1-4C92-B5E6-678491A23E96}">
      <dgm:prSet phldrT="[Text]"/>
      <dgm:spPr/>
      <dgm:t>
        <a:bodyPr/>
        <a:lstStyle/>
        <a:p>
          <a:r>
            <a:rPr lang="fa-IR" b="1" dirty="0" smtClean="0">
              <a:solidFill>
                <a:schemeClr val="tx1"/>
              </a:solidFill>
              <a:cs typeface="B Titr" panose="00000700000000000000" pitchFamily="2" charset="-78"/>
            </a:rPr>
            <a:t>انتظام ذهنی</a:t>
          </a:r>
          <a:endParaRPr lang="en-US" b="1" dirty="0">
            <a:solidFill>
              <a:schemeClr val="tx1"/>
            </a:solidFill>
            <a:cs typeface="B Titr" panose="00000700000000000000" pitchFamily="2" charset="-78"/>
          </a:endParaRPr>
        </a:p>
      </dgm:t>
    </dgm:pt>
    <dgm:pt modelId="{C3741120-9139-4C25-9D3E-1D9015843566}" type="parTrans" cxnId="{738147E8-A921-4928-A6D9-DF4D5BFD1348}">
      <dgm:prSet/>
      <dgm:spPr/>
      <dgm:t>
        <a:bodyPr/>
        <a:lstStyle/>
        <a:p>
          <a:endParaRPr lang="en-US"/>
        </a:p>
      </dgm:t>
    </dgm:pt>
    <dgm:pt modelId="{10305D8B-E770-4646-8518-7E9CBDBA6074}" type="sibTrans" cxnId="{738147E8-A921-4928-A6D9-DF4D5BFD1348}">
      <dgm:prSet/>
      <dgm:spPr/>
      <dgm:t>
        <a:bodyPr/>
        <a:lstStyle/>
        <a:p>
          <a:endParaRPr lang="en-US"/>
        </a:p>
      </dgm:t>
    </dgm:pt>
    <dgm:pt modelId="{40254466-563E-4674-AE69-459603B96A99}" type="pres">
      <dgm:prSet presAssocID="{250A35C6-7F34-4CB4-889D-3C49CAB6E42C}" presName="cycle" presStyleCnt="0">
        <dgm:presLayoutVars>
          <dgm:chMax val="1"/>
          <dgm:dir/>
          <dgm:animLvl val="ctr"/>
          <dgm:resizeHandles val="exact"/>
        </dgm:presLayoutVars>
      </dgm:prSet>
      <dgm:spPr/>
      <dgm:t>
        <a:bodyPr/>
        <a:lstStyle/>
        <a:p>
          <a:endParaRPr lang="en-US"/>
        </a:p>
      </dgm:t>
    </dgm:pt>
    <dgm:pt modelId="{ECDC3BB8-718E-40E4-A002-327EBDAD2D48}" type="pres">
      <dgm:prSet presAssocID="{C41B71F7-136A-4C5D-9519-8F49B5AB19E4}" presName="centerShape" presStyleLbl="node0" presStyleIdx="0" presStyleCnt="1"/>
      <dgm:spPr/>
      <dgm:t>
        <a:bodyPr/>
        <a:lstStyle/>
        <a:p>
          <a:endParaRPr lang="en-US"/>
        </a:p>
      </dgm:t>
    </dgm:pt>
    <dgm:pt modelId="{9A441F0C-3703-482D-BC29-65838457E647}" type="pres">
      <dgm:prSet presAssocID="{3CF670C2-F988-497E-98EA-8A8FF8536B69}" presName="parTrans" presStyleLbl="bgSibTrans2D1" presStyleIdx="0" presStyleCnt="3"/>
      <dgm:spPr/>
      <dgm:t>
        <a:bodyPr/>
        <a:lstStyle/>
        <a:p>
          <a:endParaRPr lang="en-US"/>
        </a:p>
      </dgm:t>
    </dgm:pt>
    <dgm:pt modelId="{23E12D80-7087-4BB1-9621-31D9B44FD513}" type="pres">
      <dgm:prSet presAssocID="{EEBB435A-B6A4-4836-AE85-24A7C2F8545E}" presName="node" presStyleLbl="node1" presStyleIdx="0" presStyleCnt="3">
        <dgm:presLayoutVars>
          <dgm:bulletEnabled val="1"/>
        </dgm:presLayoutVars>
      </dgm:prSet>
      <dgm:spPr/>
      <dgm:t>
        <a:bodyPr/>
        <a:lstStyle/>
        <a:p>
          <a:endParaRPr lang="en-US"/>
        </a:p>
      </dgm:t>
    </dgm:pt>
    <dgm:pt modelId="{2E719E22-2C93-44D3-AD64-95901D01B732}" type="pres">
      <dgm:prSet presAssocID="{903EF1A6-C784-4E3F-BCE5-84C03C99C614}" presName="parTrans" presStyleLbl="bgSibTrans2D1" presStyleIdx="1" presStyleCnt="3"/>
      <dgm:spPr/>
      <dgm:t>
        <a:bodyPr/>
        <a:lstStyle/>
        <a:p>
          <a:endParaRPr lang="en-US"/>
        </a:p>
      </dgm:t>
    </dgm:pt>
    <dgm:pt modelId="{6D30E1A5-0A8B-4F50-B9E4-852E8810FA19}" type="pres">
      <dgm:prSet presAssocID="{56254D5A-C0A4-432E-9732-9ED8D939E28B}" presName="node" presStyleLbl="node1" presStyleIdx="1" presStyleCnt="3">
        <dgm:presLayoutVars>
          <dgm:bulletEnabled val="1"/>
        </dgm:presLayoutVars>
      </dgm:prSet>
      <dgm:spPr/>
      <dgm:t>
        <a:bodyPr/>
        <a:lstStyle/>
        <a:p>
          <a:endParaRPr lang="en-US"/>
        </a:p>
      </dgm:t>
    </dgm:pt>
    <dgm:pt modelId="{86E2E16B-21D6-45CA-9CC3-607427303D87}" type="pres">
      <dgm:prSet presAssocID="{C3741120-9139-4C25-9D3E-1D9015843566}" presName="parTrans" presStyleLbl="bgSibTrans2D1" presStyleIdx="2" presStyleCnt="3"/>
      <dgm:spPr/>
      <dgm:t>
        <a:bodyPr/>
        <a:lstStyle/>
        <a:p>
          <a:endParaRPr lang="en-US"/>
        </a:p>
      </dgm:t>
    </dgm:pt>
    <dgm:pt modelId="{13060FC3-6A74-4085-A3D7-534E9A2D29EE}" type="pres">
      <dgm:prSet presAssocID="{8959CCB6-A2B1-4C92-B5E6-678491A23E96}" presName="node" presStyleLbl="node1" presStyleIdx="2" presStyleCnt="3">
        <dgm:presLayoutVars>
          <dgm:bulletEnabled val="1"/>
        </dgm:presLayoutVars>
      </dgm:prSet>
      <dgm:spPr/>
      <dgm:t>
        <a:bodyPr/>
        <a:lstStyle/>
        <a:p>
          <a:endParaRPr lang="en-US"/>
        </a:p>
      </dgm:t>
    </dgm:pt>
  </dgm:ptLst>
  <dgm:cxnLst>
    <dgm:cxn modelId="{AABE4913-7982-4B4C-A4E6-99E3760C779D}" type="presOf" srcId="{8959CCB6-A2B1-4C92-B5E6-678491A23E96}" destId="{13060FC3-6A74-4085-A3D7-534E9A2D29EE}" srcOrd="0" destOrd="0" presId="urn:microsoft.com/office/officeart/2005/8/layout/radial4"/>
    <dgm:cxn modelId="{35225097-161F-4176-88A6-16D99C2D3C49}" srcId="{C41B71F7-136A-4C5D-9519-8F49B5AB19E4}" destId="{EEBB435A-B6A4-4836-AE85-24A7C2F8545E}" srcOrd="0" destOrd="0" parTransId="{3CF670C2-F988-497E-98EA-8A8FF8536B69}" sibTransId="{738E124C-9560-438F-B550-8CB88D22833D}"/>
    <dgm:cxn modelId="{1A66E661-9B48-444A-9AA7-B0E050A784F5}" type="presOf" srcId="{C3741120-9139-4C25-9D3E-1D9015843566}" destId="{86E2E16B-21D6-45CA-9CC3-607427303D87}" srcOrd="0" destOrd="0" presId="urn:microsoft.com/office/officeart/2005/8/layout/radial4"/>
    <dgm:cxn modelId="{F0C6EB3F-96C1-4752-AF06-D2DFFB90DFE6}" type="presOf" srcId="{56254D5A-C0A4-432E-9732-9ED8D939E28B}" destId="{6D30E1A5-0A8B-4F50-B9E4-852E8810FA19}" srcOrd="0" destOrd="0" presId="urn:microsoft.com/office/officeart/2005/8/layout/radial4"/>
    <dgm:cxn modelId="{3870E6B2-F218-446A-BB35-D9837EFC08C1}" type="presOf" srcId="{250A35C6-7F34-4CB4-889D-3C49CAB6E42C}" destId="{40254466-563E-4674-AE69-459603B96A99}" srcOrd="0" destOrd="0" presId="urn:microsoft.com/office/officeart/2005/8/layout/radial4"/>
    <dgm:cxn modelId="{5C4E3EBB-10A3-4FE4-92F7-AB7AEC81D416}" srcId="{250A35C6-7F34-4CB4-889D-3C49CAB6E42C}" destId="{C41B71F7-136A-4C5D-9519-8F49B5AB19E4}" srcOrd="0" destOrd="0" parTransId="{534E6918-8FCA-425B-B558-CD4E5C089DEF}" sibTransId="{66C3B252-E45F-429C-B4A4-1A83433D4A7E}"/>
    <dgm:cxn modelId="{AE6D09B8-EE44-449F-B0A6-6C349A7B53AA}" type="presOf" srcId="{C41B71F7-136A-4C5D-9519-8F49B5AB19E4}" destId="{ECDC3BB8-718E-40E4-A002-327EBDAD2D48}" srcOrd="0" destOrd="0" presId="urn:microsoft.com/office/officeart/2005/8/layout/radial4"/>
    <dgm:cxn modelId="{C2AC4F6A-CDAF-4C6D-B4B6-107E574F0187}" type="presOf" srcId="{3CF670C2-F988-497E-98EA-8A8FF8536B69}" destId="{9A441F0C-3703-482D-BC29-65838457E647}" srcOrd="0" destOrd="0" presId="urn:microsoft.com/office/officeart/2005/8/layout/radial4"/>
    <dgm:cxn modelId="{738147E8-A921-4928-A6D9-DF4D5BFD1348}" srcId="{C41B71F7-136A-4C5D-9519-8F49B5AB19E4}" destId="{8959CCB6-A2B1-4C92-B5E6-678491A23E96}" srcOrd="2" destOrd="0" parTransId="{C3741120-9139-4C25-9D3E-1D9015843566}" sibTransId="{10305D8B-E770-4646-8518-7E9CBDBA6074}"/>
    <dgm:cxn modelId="{F9A45D0C-640A-4A81-98A3-2B0B08A8237F}" type="presOf" srcId="{903EF1A6-C784-4E3F-BCE5-84C03C99C614}" destId="{2E719E22-2C93-44D3-AD64-95901D01B732}" srcOrd="0" destOrd="0" presId="urn:microsoft.com/office/officeart/2005/8/layout/radial4"/>
    <dgm:cxn modelId="{4DB01172-B2C5-4ECF-8C5C-602F3C5A0A06}" type="presOf" srcId="{EEBB435A-B6A4-4836-AE85-24A7C2F8545E}" destId="{23E12D80-7087-4BB1-9621-31D9B44FD513}" srcOrd="0" destOrd="0" presId="urn:microsoft.com/office/officeart/2005/8/layout/radial4"/>
    <dgm:cxn modelId="{CFC14951-B07F-441D-AF55-6AA1B9009BED}" srcId="{C41B71F7-136A-4C5D-9519-8F49B5AB19E4}" destId="{56254D5A-C0A4-432E-9732-9ED8D939E28B}" srcOrd="1" destOrd="0" parTransId="{903EF1A6-C784-4E3F-BCE5-84C03C99C614}" sibTransId="{47B6F424-CC8F-4D1B-90ED-C512D54ED56B}"/>
    <dgm:cxn modelId="{6A7C7714-F8BE-40AF-970F-E800964FE358}" type="presParOf" srcId="{40254466-563E-4674-AE69-459603B96A99}" destId="{ECDC3BB8-718E-40E4-A002-327EBDAD2D48}" srcOrd="0" destOrd="0" presId="urn:microsoft.com/office/officeart/2005/8/layout/radial4"/>
    <dgm:cxn modelId="{3F1AA41E-B77E-40E8-8AB4-CAB85E4ACF05}" type="presParOf" srcId="{40254466-563E-4674-AE69-459603B96A99}" destId="{9A441F0C-3703-482D-BC29-65838457E647}" srcOrd="1" destOrd="0" presId="urn:microsoft.com/office/officeart/2005/8/layout/radial4"/>
    <dgm:cxn modelId="{645E4017-F034-4776-A3AA-17E9F47E9409}" type="presParOf" srcId="{40254466-563E-4674-AE69-459603B96A99}" destId="{23E12D80-7087-4BB1-9621-31D9B44FD513}" srcOrd="2" destOrd="0" presId="urn:microsoft.com/office/officeart/2005/8/layout/radial4"/>
    <dgm:cxn modelId="{B08F1572-EB4B-4C88-855A-1ECB889BA47F}" type="presParOf" srcId="{40254466-563E-4674-AE69-459603B96A99}" destId="{2E719E22-2C93-44D3-AD64-95901D01B732}" srcOrd="3" destOrd="0" presId="urn:microsoft.com/office/officeart/2005/8/layout/radial4"/>
    <dgm:cxn modelId="{4EC5B97F-EB26-49D7-80A7-A743C9D4CA60}" type="presParOf" srcId="{40254466-563E-4674-AE69-459603B96A99}" destId="{6D30E1A5-0A8B-4F50-B9E4-852E8810FA19}" srcOrd="4" destOrd="0" presId="urn:microsoft.com/office/officeart/2005/8/layout/radial4"/>
    <dgm:cxn modelId="{A36115FB-682C-471F-BD98-753D3FE4E80F}" type="presParOf" srcId="{40254466-563E-4674-AE69-459603B96A99}" destId="{86E2E16B-21D6-45CA-9CC3-607427303D87}" srcOrd="5" destOrd="0" presId="urn:microsoft.com/office/officeart/2005/8/layout/radial4"/>
    <dgm:cxn modelId="{F9A685EC-DC4D-44C6-B89C-00E353B2A242}" type="presParOf" srcId="{40254466-563E-4674-AE69-459603B96A99}" destId="{13060FC3-6A74-4085-A3D7-534E9A2D29EE}"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E8AA2A-5313-4D0E-93EC-9302E011EA4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B9DB3AC-E3B8-47D9-946A-1D3C7710F2E2}">
      <dgm:prSet phldrT="[Text]"/>
      <dgm:spPr/>
      <dgm:t>
        <a:bodyPr/>
        <a:lstStyle/>
        <a:p>
          <a:r>
            <a:rPr lang="fa-IR" dirty="0" smtClean="0">
              <a:solidFill>
                <a:srgbClr val="FF0000"/>
              </a:solidFill>
              <a:cs typeface="B Titr" panose="00000700000000000000" pitchFamily="2" charset="-78"/>
            </a:rPr>
            <a:t>نظریه های معاصر</a:t>
          </a:r>
          <a:endParaRPr lang="en-US" dirty="0">
            <a:solidFill>
              <a:srgbClr val="FF0000"/>
            </a:solidFill>
            <a:cs typeface="B Titr" panose="00000700000000000000" pitchFamily="2" charset="-78"/>
          </a:endParaRPr>
        </a:p>
      </dgm:t>
    </dgm:pt>
    <dgm:pt modelId="{7771AB4C-3CC4-4BBE-A4D5-7FE71D9AB823}" type="parTrans" cxnId="{F12235C4-5554-4C67-82FD-54B0FCB0750B}">
      <dgm:prSet/>
      <dgm:spPr/>
      <dgm:t>
        <a:bodyPr/>
        <a:lstStyle/>
        <a:p>
          <a:endParaRPr lang="en-US"/>
        </a:p>
      </dgm:t>
    </dgm:pt>
    <dgm:pt modelId="{A60EC4B8-0A2C-48E0-9149-956011EC0EAE}" type="sibTrans" cxnId="{F12235C4-5554-4C67-82FD-54B0FCB0750B}">
      <dgm:prSet/>
      <dgm:spPr/>
      <dgm:t>
        <a:bodyPr/>
        <a:lstStyle/>
        <a:p>
          <a:endParaRPr lang="en-US"/>
        </a:p>
      </dgm:t>
    </dgm:pt>
    <dgm:pt modelId="{AFEFC821-6A78-44E8-B4DD-84E3DA620F5B}">
      <dgm:prSet/>
      <dgm:spPr/>
      <dgm:t>
        <a:bodyPr/>
        <a:lstStyle/>
        <a:p>
          <a:r>
            <a:rPr lang="fa-IR" dirty="0" smtClean="0">
              <a:solidFill>
                <a:schemeClr val="tx1"/>
              </a:solidFill>
              <a:cs typeface="B Mitra" panose="00000400000000000000" pitchFamily="2" charset="-78"/>
            </a:rPr>
            <a:t>نظریه شرطی</a:t>
          </a:r>
          <a:endParaRPr lang="en-US" dirty="0">
            <a:solidFill>
              <a:schemeClr val="tx1"/>
            </a:solidFill>
            <a:cs typeface="B Mitra" panose="00000400000000000000" pitchFamily="2" charset="-78"/>
          </a:endParaRPr>
        </a:p>
      </dgm:t>
    </dgm:pt>
    <dgm:pt modelId="{CB976148-970B-4F8E-965B-0908EBFFEB1C}" type="parTrans" cxnId="{B7DC8D82-3AF4-4BA4-96EC-34816F9D62F7}">
      <dgm:prSet/>
      <dgm:spPr/>
      <dgm:t>
        <a:bodyPr/>
        <a:lstStyle/>
        <a:p>
          <a:endParaRPr lang="en-US"/>
        </a:p>
      </dgm:t>
    </dgm:pt>
    <dgm:pt modelId="{CEC06C70-5DE6-41A4-8A10-2A2AF0E60047}" type="sibTrans" cxnId="{B7DC8D82-3AF4-4BA4-96EC-34816F9D62F7}">
      <dgm:prSet/>
      <dgm:spPr/>
      <dgm:t>
        <a:bodyPr/>
        <a:lstStyle/>
        <a:p>
          <a:endParaRPr lang="en-US"/>
        </a:p>
      </dgm:t>
    </dgm:pt>
    <dgm:pt modelId="{3B779B69-49FC-4E22-A410-FCFFD031DCC4}">
      <dgm:prSet/>
      <dgm:spPr/>
      <dgm:t>
        <a:bodyPr/>
        <a:lstStyle/>
        <a:p>
          <a:r>
            <a:rPr lang="fa-IR" dirty="0" smtClean="0">
              <a:solidFill>
                <a:schemeClr val="tx1"/>
              </a:solidFill>
              <a:cs typeface="B Mitra" panose="00000400000000000000" pitchFamily="2" charset="-78"/>
            </a:rPr>
            <a:t>نظریه شناختی</a:t>
          </a:r>
          <a:endParaRPr lang="en-US" dirty="0">
            <a:solidFill>
              <a:schemeClr val="tx1"/>
            </a:solidFill>
            <a:cs typeface="B Mitra" panose="00000400000000000000" pitchFamily="2" charset="-78"/>
          </a:endParaRPr>
        </a:p>
      </dgm:t>
    </dgm:pt>
    <dgm:pt modelId="{4CA0B61B-D628-4325-A3E9-FAB1F94064C4}" type="parTrans" cxnId="{3520D366-BC56-4CF0-991A-117D96EFAE07}">
      <dgm:prSet/>
      <dgm:spPr/>
      <dgm:t>
        <a:bodyPr/>
        <a:lstStyle/>
        <a:p>
          <a:endParaRPr lang="en-US"/>
        </a:p>
      </dgm:t>
    </dgm:pt>
    <dgm:pt modelId="{DB64CE8A-F9D2-408A-88AE-EE20034D2397}" type="sibTrans" cxnId="{3520D366-BC56-4CF0-991A-117D96EFAE07}">
      <dgm:prSet/>
      <dgm:spPr/>
      <dgm:t>
        <a:bodyPr/>
        <a:lstStyle/>
        <a:p>
          <a:endParaRPr lang="en-US"/>
        </a:p>
      </dgm:t>
    </dgm:pt>
    <dgm:pt modelId="{2FAB1E55-22AB-4D29-AE63-DEB2921AB9B4}" type="pres">
      <dgm:prSet presAssocID="{59E8AA2A-5313-4D0E-93EC-9302E011EA4F}" presName="diagram" presStyleCnt="0">
        <dgm:presLayoutVars>
          <dgm:chPref val="1"/>
          <dgm:dir/>
          <dgm:animOne val="branch"/>
          <dgm:animLvl val="lvl"/>
          <dgm:resizeHandles val="exact"/>
        </dgm:presLayoutVars>
      </dgm:prSet>
      <dgm:spPr/>
      <dgm:t>
        <a:bodyPr/>
        <a:lstStyle/>
        <a:p>
          <a:endParaRPr lang="en-US"/>
        </a:p>
      </dgm:t>
    </dgm:pt>
    <dgm:pt modelId="{1AA3F8B1-8B4D-4BB4-A19E-2366127913BB}" type="pres">
      <dgm:prSet presAssocID="{AFEFC821-6A78-44E8-B4DD-84E3DA620F5B}" presName="root1" presStyleCnt="0"/>
      <dgm:spPr/>
    </dgm:pt>
    <dgm:pt modelId="{4623B32C-131E-4269-90A1-C06005AC230B}" type="pres">
      <dgm:prSet presAssocID="{AFEFC821-6A78-44E8-B4DD-84E3DA620F5B}" presName="LevelOneTextNode" presStyleLbl="node0" presStyleIdx="0" presStyleCnt="2">
        <dgm:presLayoutVars>
          <dgm:chPref val="3"/>
        </dgm:presLayoutVars>
      </dgm:prSet>
      <dgm:spPr/>
      <dgm:t>
        <a:bodyPr/>
        <a:lstStyle/>
        <a:p>
          <a:endParaRPr lang="en-US"/>
        </a:p>
      </dgm:t>
    </dgm:pt>
    <dgm:pt modelId="{428DD315-85BC-46AB-A127-F0027B62DE6A}" type="pres">
      <dgm:prSet presAssocID="{AFEFC821-6A78-44E8-B4DD-84E3DA620F5B}" presName="level2hierChild" presStyleCnt="0"/>
      <dgm:spPr/>
    </dgm:pt>
    <dgm:pt modelId="{2027090D-754E-4CA2-9BD2-7D3CAC286631}" type="pres">
      <dgm:prSet presAssocID="{7771AB4C-3CC4-4BBE-A4D5-7FE71D9AB823}" presName="conn2-1" presStyleLbl="parChTrans1D2" presStyleIdx="0" presStyleCnt="1"/>
      <dgm:spPr/>
      <dgm:t>
        <a:bodyPr/>
        <a:lstStyle/>
        <a:p>
          <a:endParaRPr lang="en-US"/>
        </a:p>
      </dgm:t>
    </dgm:pt>
    <dgm:pt modelId="{59EFD59C-5C71-4674-8033-37B67E762D54}" type="pres">
      <dgm:prSet presAssocID="{7771AB4C-3CC4-4BBE-A4D5-7FE71D9AB823}" presName="connTx" presStyleLbl="parChTrans1D2" presStyleIdx="0" presStyleCnt="1"/>
      <dgm:spPr/>
      <dgm:t>
        <a:bodyPr/>
        <a:lstStyle/>
        <a:p>
          <a:endParaRPr lang="en-US"/>
        </a:p>
      </dgm:t>
    </dgm:pt>
    <dgm:pt modelId="{63D6E3F7-E440-4457-BA3F-B5703A23B921}" type="pres">
      <dgm:prSet presAssocID="{AB9DB3AC-E3B8-47D9-946A-1D3C7710F2E2}" presName="root2" presStyleCnt="0"/>
      <dgm:spPr/>
    </dgm:pt>
    <dgm:pt modelId="{7CBBBEA2-03A3-442F-B51F-C49CA63169F1}" type="pres">
      <dgm:prSet presAssocID="{AB9DB3AC-E3B8-47D9-946A-1D3C7710F2E2}" presName="LevelTwoTextNode" presStyleLbl="node2" presStyleIdx="0" presStyleCnt="1" custLinFactNeighborX="-1043" custLinFactNeighborY="58421">
        <dgm:presLayoutVars>
          <dgm:chPref val="3"/>
        </dgm:presLayoutVars>
      </dgm:prSet>
      <dgm:spPr/>
      <dgm:t>
        <a:bodyPr/>
        <a:lstStyle/>
        <a:p>
          <a:endParaRPr lang="en-US"/>
        </a:p>
      </dgm:t>
    </dgm:pt>
    <dgm:pt modelId="{8595C38E-33FB-4B97-8FC8-99B7A223D527}" type="pres">
      <dgm:prSet presAssocID="{AB9DB3AC-E3B8-47D9-946A-1D3C7710F2E2}" presName="level3hierChild" presStyleCnt="0"/>
      <dgm:spPr/>
    </dgm:pt>
    <dgm:pt modelId="{B720E258-F3F8-4C33-8A9B-892B5651E8E6}" type="pres">
      <dgm:prSet presAssocID="{3B779B69-49FC-4E22-A410-FCFFD031DCC4}" presName="root1" presStyleCnt="0"/>
      <dgm:spPr/>
    </dgm:pt>
    <dgm:pt modelId="{2489340A-4865-4039-A7EA-847F6D003794}" type="pres">
      <dgm:prSet presAssocID="{3B779B69-49FC-4E22-A410-FCFFD031DCC4}" presName="LevelOneTextNode" presStyleLbl="node0" presStyleIdx="1" presStyleCnt="2">
        <dgm:presLayoutVars>
          <dgm:chPref val="3"/>
        </dgm:presLayoutVars>
      </dgm:prSet>
      <dgm:spPr/>
      <dgm:t>
        <a:bodyPr/>
        <a:lstStyle/>
        <a:p>
          <a:endParaRPr lang="en-US"/>
        </a:p>
      </dgm:t>
    </dgm:pt>
    <dgm:pt modelId="{137AA363-FEEF-49D7-A27E-B55E58E811B8}" type="pres">
      <dgm:prSet presAssocID="{3B779B69-49FC-4E22-A410-FCFFD031DCC4}" presName="level2hierChild" presStyleCnt="0"/>
      <dgm:spPr/>
    </dgm:pt>
  </dgm:ptLst>
  <dgm:cxnLst>
    <dgm:cxn modelId="{ED3AA126-D72E-48C8-A328-2C248936475B}" type="presOf" srcId="{7771AB4C-3CC4-4BBE-A4D5-7FE71D9AB823}" destId="{2027090D-754E-4CA2-9BD2-7D3CAC286631}" srcOrd="0" destOrd="0" presId="urn:microsoft.com/office/officeart/2005/8/layout/hierarchy2"/>
    <dgm:cxn modelId="{B7DC8D82-3AF4-4BA4-96EC-34816F9D62F7}" srcId="{59E8AA2A-5313-4D0E-93EC-9302E011EA4F}" destId="{AFEFC821-6A78-44E8-B4DD-84E3DA620F5B}" srcOrd="0" destOrd="0" parTransId="{CB976148-970B-4F8E-965B-0908EBFFEB1C}" sibTransId="{CEC06C70-5DE6-41A4-8A10-2A2AF0E60047}"/>
    <dgm:cxn modelId="{A039CFEF-1011-4363-AA49-28A8F96369D9}" type="presOf" srcId="{7771AB4C-3CC4-4BBE-A4D5-7FE71D9AB823}" destId="{59EFD59C-5C71-4674-8033-37B67E762D54}" srcOrd="1" destOrd="0" presId="urn:microsoft.com/office/officeart/2005/8/layout/hierarchy2"/>
    <dgm:cxn modelId="{F12235C4-5554-4C67-82FD-54B0FCB0750B}" srcId="{AFEFC821-6A78-44E8-B4DD-84E3DA620F5B}" destId="{AB9DB3AC-E3B8-47D9-946A-1D3C7710F2E2}" srcOrd="0" destOrd="0" parTransId="{7771AB4C-3CC4-4BBE-A4D5-7FE71D9AB823}" sibTransId="{A60EC4B8-0A2C-48E0-9149-956011EC0EAE}"/>
    <dgm:cxn modelId="{3520D366-BC56-4CF0-991A-117D96EFAE07}" srcId="{59E8AA2A-5313-4D0E-93EC-9302E011EA4F}" destId="{3B779B69-49FC-4E22-A410-FCFFD031DCC4}" srcOrd="1" destOrd="0" parTransId="{4CA0B61B-D628-4325-A3E9-FAB1F94064C4}" sibTransId="{DB64CE8A-F9D2-408A-88AE-EE20034D2397}"/>
    <dgm:cxn modelId="{746A415A-8524-4B37-B0C5-6DA23FE0C31B}" type="presOf" srcId="{59E8AA2A-5313-4D0E-93EC-9302E011EA4F}" destId="{2FAB1E55-22AB-4D29-AE63-DEB2921AB9B4}" srcOrd="0" destOrd="0" presId="urn:microsoft.com/office/officeart/2005/8/layout/hierarchy2"/>
    <dgm:cxn modelId="{B7738608-AC46-4EFD-831F-FB2CB4A52DDA}" type="presOf" srcId="{AFEFC821-6A78-44E8-B4DD-84E3DA620F5B}" destId="{4623B32C-131E-4269-90A1-C06005AC230B}" srcOrd="0" destOrd="0" presId="urn:microsoft.com/office/officeart/2005/8/layout/hierarchy2"/>
    <dgm:cxn modelId="{8BA5E2F4-C688-4B34-A911-0C28C9689B92}" type="presOf" srcId="{AB9DB3AC-E3B8-47D9-946A-1D3C7710F2E2}" destId="{7CBBBEA2-03A3-442F-B51F-C49CA63169F1}" srcOrd="0" destOrd="0" presId="urn:microsoft.com/office/officeart/2005/8/layout/hierarchy2"/>
    <dgm:cxn modelId="{5EEC8294-3014-48E7-8ECF-C6035EFBF6E3}" type="presOf" srcId="{3B779B69-49FC-4E22-A410-FCFFD031DCC4}" destId="{2489340A-4865-4039-A7EA-847F6D003794}" srcOrd="0" destOrd="0" presId="urn:microsoft.com/office/officeart/2005/8/layout/hierarchy2"/>
    <dgm:cxn modelId="{AF487666-DBBD-4E66-92C7-28A6E86B49BB}" type="presParOf" srcId="{2FAB1E55-22AB-4D29-AE63-DEB2921AB9B4}" destId="{1AA3F8B1-8B4D-4BB4-A19E-2366127913BB}" srcOrd="0" destOrd="0" presId="urn:microsoft.com/office/officeart/2005/8/layout/hierarchy2"/>
    <dgm:cxn modelId="{B2C729A5-4FBD-4A43-AADA-0E9C23AB7B3C}" type="presParOf" srcId="{1AA3F8B1-8B4D-4BB4-A19E-2366127913BB}" destId="{4623B32C-131E-4269-90A1-C06005AC230B}" srcOrd="0" destOrd="0" presId="urn:microsoft.com/office/officeart/2005/8/layout/hierarchy2"/>
    <dgm:cxn modelId="{F11B02B4-DB36-4FEE-AD0A-930384A4CD38}" type="presParOf" srcId="{1AA3F8B1-8B4D-4BB4-A19E-2366127913BB}" destId="{428DD315-85BC-46AB-A127-F0027B62DE6A}" srcOrd="1" destOrd="0" presId="urn:microsoft.com/office/officeart/2005/8/layout/hierarchy2"/>
    <dgm:cxn modelId="{387FA626-34F4-4EAC-978B-0874788ABA2A}" type="presParOf" srcId="{428DD315-85BC-46AB-A127-F0027B62DE6A}" destId="{2027090D-754E-4CA2-9BD2-7D3CAC286631}" srcOrd="0" destOrd="0" presId="urn:microsoft.com/office/officeart/2005/8/layout/hierarchy2"/>
    <dgm:cxn modelId="{E0478FED-7978-48E1-9631-F6B0C3EC0173}" type="presParOf" srcId="{2027090D-754E-4CA2-9BD2-7D3CAC286631}" destId="{59EFD59C-5C71-4674-8033-37B67E762D54}" srcOrd="0" destOrd="0" presId="urn:microsoft.com/office/officeart/2005/8/layout/hierarchy2"/>
    <dgm:cxn modelId="{F817B82D-F9D8-41CB-8A63-E245C12B174E}" type="presParOf" srcId="{428DD315-85BC-46AB-A127-F0027B62DE6A}" destId="{63D6E3F7-E440-4457-BA3F-B5703A23B921}" srcOrd="1" destOrd="0" presId="urn:microsoft.com/office/officeart/2005/8/layout/hierarchy2"/>
    <dgm:cxn modelId="{889B3CA5-BE18-4B69-804C-640D9A9CF079}" type="presParOf" srcId="{63D6E3F7-E440-4457-BA3F-B5703A23B921}" destId="{7CBBBEA2-03A3-442F-B51F-C49CA63169F1}" srcOrd="0" destOrd="0" presId="urn:microsoft.com/office/officeart/2005/8/layout/hierarchy2"/>
    <dgm:cxn modelId="{3A9A49DC-3F7B-47F2-993C-D8E9F33F0841}" type="presParOf" srcId="{63D6E3F7-E440-4457-BA3F-B5703A23B921}" destId="{8595C38E-33FB-4B97-8FC8-99B7A223D527}" srcOrd="1" destOrd="0" presId="urn:microsoft.com/office/officeart/2005/8/layout/hierarchy2"/>
    <dgm:cxn modelId="{9AD81BEF-BF35-482D-9C86-ABC52F6B027E}" type="presParOf" srcId="{2FAB1E55-22AB-4D29-AE63-DEB2921AB9B4}" destId="{B720E258-F3F8-4C33-8A9B-892B5651E8E6}" srcOrd="1" destOrd="0" presId="urn:microsoft.com/office/officeart/2005/8/layout/hierarchy2"/>
    <dgm:cxn modelId="{30D60442-555F-4854-9AE2-7C83C1CDFD99}" type="presParOf" srcId="{B720E258-F3F8-4C33-8A9B-892B5651E8E6}" destId="{2489340A-4865-4039-A7EA-847F6D003794}" srcOrd="0" destOrd="0" presId="urn:microsoft.com/office/officeart/2005/8/layout/hierarchy2"/>
    <dgm:cxn modelId="{E079553C-5CAC-4148-9A47-2F517BDDB726}" type="presParOf" srcId="{B720E258-F3F8-4C33-8A9B-892B5651E8E6}" destId="{137AA363-FEEF-49D7-A27E-B55E58E811B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9F9268-2253-4CFE-8396-6D98A8D2CBD2}" type="doc">
      <dgm:prSet loTypeId="urn:microsoft.com/office/officeart/2005/8/layout/vList4" loCatId="picture" qsTypeId="urn:microsoft.com/office/officeart/2005/8/quickstyle/simple1" qsCatId="simple" csTypeId="urn:microsoft.com/office/officeart/2005/8/colors/accent1_2" csCatId="accent1" phldr="0"/>
      <dgm:spPr/>
      <dgm:t>
        <a:bodyPr/>
        <a:lstStyle/>
        <a:p>
          <a:endParaRPr lang="en-US"/>
        </a:p>
      </dgm:t>
    </dgm:pt>
    <dgm:pt modelId="{49B443A5-4605-4EC2-84EB-B8EB310E1F38}" type="pres">
      <dgm:prSet presAssocID="{199F9268-2253-4CFE-8396-6D98A8D2CBD2}" presName="linear" presStyleCnt="0">
        <dgm:presLayoutVars>
          <dgm:dir/>
          <dgm:resizeHandles val="exact"/>
        </dgm:presLayoutVars>
      </dgm:prSet>
      <dgm:spPr/>
      <dgm:t>
        <a:bodyPr/>
        <a:lstStyle/>
        <a:p>
          <a:endParaRPr lang="en-US"/>
        </a:p>
      </dgm:t>
    </dgm:pt>
  </dgm:ptLst>
  <dgm:cxnLst>
    <dgm:cxn modelId="{08C60C0E-E186-4A67-955A-449E4991321D}" type="presOf" srcId="{199F9268-2253-4CFE-8396-6D98A8D2CBD2}" destId="{49B443A5-4605-4EC2-84EB-B8EB310E1F38}" srcOrd="0"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D9ED0A-2B97-40EE-95B9-2D36EE02681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EDF0826-D3BA-410E-968C-F86D6E7031F4}">
      <dgm:prSet phldrT="[Text]" custT="1"/>
      <dgm:spPr/>
      <dgm:t>
        <a:bodyPr/>
        <a:lstStyle/>
        <a:p>
          <a:r>
            <a:rPr lang="fa-IR" sz="2000" dirty="0" smtClean="0">
              <a:solidFill>
                <a:srgbClr val="FF0000"/>
              </a:solidFill>
              <a:cs typeface="B Titr" panose="00000700000000000000" pitchFamily="2" charset="-78"/>
            </a:rPr>
            <a:t>میانجی های پیرامونی در برابر میانجی های مرکزی</a:t>
          </a:r>
          <a:endParaRPr lang="en-US" sz="2000" dirty="0">
            <a:solidFill>
              <a:srgbClr val="FF0000"/>
            </a:solidFill>
            <a:cs typeface="B Titr" panose="00000700000000000000" pitchFamily="2" charset="-78"/>
          </a:endParaRPr>
        </a:p>
      </dgm:t>
    </dgm:pt>
    <dgm:pt modelId="{1DA4864C-3E3C-4007-9DD8-81AA1B506DFF}" type="parTrans" cxnId="{FF8AA5D1-2139-4A63-8F11-A410D0CFE2B2}">
      <dgm:prSet/>
      <dgm:spPr/>
      <dgm:t>
        <a:bodyPr/>
        <a:lstStyle/>
        <a:p>
          <a:endParaRPr lang="en-US"/>
        </a:p>
      </dgm:t>
    </dgm:pt>
    <dgm:pt modelId="{4ACCAA51-38A2-4B9D-B1B8-307D68199B02}" type="sibTrans" cxnId="{FF8AA5D1-2139-4A63-8F11-A410D0CFE2B2}">
      <dgm:prSet/>
      <dgm:spPr/>
      <dgm:t>
        <a:bodyPr/>
        <a:lstStyle/>
        <a:p>
          <a:endParaRPr lang="en-US"/>
        </a:p>
      </dgm:t>
    </dgm:pt>
    <dgm:pt modelId="{F08EF4CC-7A1C-47CD-93FB-1BABDE952FC8}">
      <dgm:prSet phldrT="[Text]" custT="1"/>
      <dgm:spPr/>
      <dgm:t>
        <a:bodyPr/>
        <a:lstStyle/>
        <a:p>
          <a:pPr algn="r" rtl="1"/>
          <a:r>
            <a:rPr lang="fa-IR" sz="2800" b="1" dirty="0" smtClean="0">
              <a:solidFill>
                <a:srgbClr val="00B050"/>
              </a:solidFill>
              <a:cs typeface="B Mitra" panose="00000400000000000000" pitchFamily="2" charset="-78"/>
            </a:rPr>
            <a:t>شرطی</a:t>
          </a:r>
          <a:r>
            <a:rPr lang="fa-IR" sz="2800" dirty="0" smtClean="0">
              <a:solidFill>
                <a:srgbClr val="00B050"/>
              </a:solidFill>
              <a:cs typeface="B Mitra" panose="00000400000000000000" pitchFamily="2" charset="-78"/>
            </a:rPr>
            <a:t>:</a:t>
          </a:r>
          <a:r>
            <a:rPr lang="fa-IR" sz="2800" dirty="0" smtClean="0">
              <a:cs typeface="B Mitra" panose="00000400000000000000" pitchFamily="2" charset="-78"/>
            </a:rPr>
            <a:t>پاسخ ها یا جنبش های عضلانی مایه اصلی رفتارند.</a:t>
          </a:r>
          <a:endParaRPr lang="en-US" sz="2800" dirty="0">
            <a:cs typeface="B Mitra" panose="00000400000000000000" pitchFamily="2" charset="-78"/>
          </a:endParaRPr>
        </a:p>
      </dgm:t>
    </dgm:pt>
    <dgm:pt modelId="{36180097-5378-4488-B80F-1BDD5C5DB37D}" type="parTrans" cxnId="{AD2C1ED1-F975-4A5A-81F4-D065385CF187}">
      <dgm:prSet/>
      <dgm:spPr/>
      <dgm:t>
        <a:bodyPr/>
        <a:lstStyle/>
        <a:p>
          <a:endParaRPr lang="en-US"/>
        </a:p>
      </dgm:t>
    </dgm:pt>
    <dgm:pt modelId="{7A8F2E8D-8AC3-4FA2-AB2E-E35099AFB6EE}" type="sibTrans" cxnId="{AD2C1ED1-F975-4A5A-81F4-D065385CF187}">
      <dgm:prSet/>
      <dgm:spPr/>
      <dgm:t>
        <a:bodyPr/>
        <a:lstStyle/>
        <a:p>
          <a:endParaRPr lang="en-US"/>
        </a:p>
      </dgm:t>
    </dgm:pt>
    <dgm:pt modelId="{B61BBD73-6EA5-4DF9-9558-1CABB1245302}">
      <dgm:prSet phldrT="[Text]" custT="1"/>
      <dgm:spPr/>
      <dgm:t>
        <a:bodyPr/>
        <a:lstStyle/>
        <a:p>
          <a:pPr algn="r" rtl="1"/>
          <a:r>
            <a:rPr lang="fa-IR" sz="2800" b="1" dirty="0" smtClean="0">
              <a:solidFill>
                <a:schemeClr val="accent2">
                  <a:lumMod val="75000"/>
                </a:schemeClr>
              </a:solidFill>
              <a:cs typeface="B Mitra" panose="00000400000000000000" pitchFamily="2" charset="-78"/>
            </a:rPr>
            <a:t>شناختی:</a:t>
          </a:r>
          <a:r>
            <a:rPr lang="fa-IR" sz="2800" dirty="0" smtClean="0">
              <a:cs typeface="B Mitra" panose="00000400000000000000" pitchFamily="2" charset="-78"/>
            </a:rPr>
            <a:t>برخی فرایندهای مغزی مثل خاطره ها، یگانه ساز رفتارند.</a:t>
          </a:r>
          <a:endParaRPr lang="en-US" sz="2800" dirty="0">
            <a:cs typeface="B Mitra" panose="00000400000000000000" pitchFamily="2" charset="-78"/>
          </a:endParaRPr>
        </a:p>
      </dgm:t>
    </dgm:pt>
    <dgm:pt modelId="{E03D18EB-8E20-47C4-A648-E21071990D7C}" type="parTrans" cxnId="{E2BBC673-FE5C-42BC-860B-6CC09B423BE9}">
      <dgm:prSet/>
      <dgm:spPr/>
      <dgm:t>
        <a:bodyPr/>
        <a:lstStyle/>
        <a:p>
          <a:endParaRPr lang="en-US"/>
        </a:p>
      </dgm:t>
    </dgm:pt>
    <dgm:pt modelId="{8DCB6718-B750-45C0-9558-7351A22C2F6A}" type="sibTrans" cxnId="{E2BBC673-FE5C-42BC-860B-6CC09B423BE9}">
      <dgm:prSet/>
      <dgm:spPr/>
      <dgm:t>
        <a:bodyPr/>
        <a:lstStyle/>
        <a:p>
          <a:endParaRPr lang="en-US"/>
        </a:p>
      </dgm:t>
    </dgm:pt>
    <dgm:pt modelId="{981557E4-3559-4DC4-87B1-C4A41BD2B9B2}">
      <dgm:prSet phldrT="[Text]" custT="1"/>
      <dgm:spPr/>
      <dgm:t>
        <a:bodyPr/>
        <a:lstStyle/>
        <a:p>
          <a:r>
            <a:rPr lang="fa-IR" sz="2000" dirty="0" smtClean="0">
              <a:solidFill>
                <a:srgbClr val="FF0000"/>
              </a:solidFill>
              <a:cs typeface="B Titr" panose="00000700000000000000" pitchFamily="2" charset="-78"/>
            </a:rPr>
            <a:t>کسب عادت در مقابل کسب ساخت های شناختی</a:t>
          </a:r>
          <a:endParaRPr lang="en-US" sz="2000" dirty="0">
            <a:solidFill>
              <a:srgbClr val="FF0000"/>
            </a:solidFill>
            <a:cs typeface="B Titr" panose="00000700000000000000" pitchFamily="2" charset="-78"/>
          </a:endParaRPr>
        </a:p>
      </dgm:t>
    </dgm:pt>
    <dgm:pt modelId="{4B456CE7-5E93-4725-AFA9-D329D77F9BA3}" type="parTrans" cxnId="{8BD7A7C6-AF99-4F63-B271-D48B067E4CC2}">
      <dgm:prSet/>
      <dgm:spPr/>
      <dgm:t>
        <a:bodyPr/>
        <a:lstStyle/>
        <a:p>
          <a:endParaRPr lang="en-US"/>
        </a:p>
      </dgm:t>
    </dgm:pt>
    <dgm:pt modelId="{3E8E2A9E-2481-4D9D-AEFF-B0CB57F1BC0D}" type="sibTrans" cxnId="{8BD7A7C6-AF99-4F63-B271-D48B067E4CC2}">
      <dgm:prSet/>
      <dgm:spPr/>
      <dgm:t>
        <a:bodyPr/>
        <a:lstStyle/>
        <a:p>
          <a:endParaRPr lang="en-US"/>
        </a:p>
      </dgm:t>
    </dgm:pt>
    <dgm:pt modelId="{90D7187E-6973-4885-9580-0168D3AAFD2C}">
      <dgm:prSet phldrT="[Text]"/>
      <dgm:spPr/>
      <dgm:t>
        <a:bodyPr/>
        <a:lstStyle/>
        <a:p>
          <a:pPr rtl="1"/>
          <a:r>
            <a:rPr lang="fa-IR" b="1" dirty="0" smtClean="0">
              <a:solidFill>
                <a:srgbClr val="00B050"/>
              </a:solidFill>
              <a:cs typeface="B Mitra" panose="00000400000000000000" pitchFamily="2" charset="-78"/>
            </a:rPr>
            <a:t>شرطی</a:t>
          </a:r>
          <a:r>
            <a:rPr lang="fa-IR" dirty="0" smtClean="0">
              <a:cs typeface="B Mitra" panose="00000400000000000000" pitchFamily="2" charset="-78"/>
            </a:rPr>
            <a:t>:یادگیری نتیجه عادت است</a:t>
          </a:r>
          <a:endParaRPr lang="en-US" dirty="0">
            <a:cs typeface="B Mitra" panose="00000400000000000000" pitchFamily="2" charset="-78"/>
          </a:endParaRPr>
        </a:p>
      </dgm:t>
    </dgm:pt>
    <dgm:pt modelId="{6307878A-AB4B-4B50-BEC8-941B6664E5F1}" type="parTrans" cxnId="{FAFE5DEB-904C-49D1-847B-458AF0DA2B14}">
      <dgm:prSet/>
      <dgm:spPr/>
      <dgm:t>
        <a:bodyPr/>
        <a:lstStyle/>
        <a:p>
          <a:endParaRPr lang="en-US"/>
        </a:p>
      </dgm:t>
    </dgm:pt>
    <dgm:pt modelId="{726F424B-C7C8-4A41-9154-7AFDFB1C4214}" type="sibTrans" cxnId="{FAFE5DEB-904C-49D1-847B-458AF0DA2B14}">
      <dgm:prSet/>
      <dgm:spPr/>
      <dgm:t>
        <a:bodyPr/>
        <a:lstStyle/>
        <a:p>
          <a:endParaRPr lang="en-US"/>
        </a:p>
      </dgm:t>
    </dgm:pt>
    <dgm:pt modelId="{B3CFBB67-5118-4AED-893C-B1FE897AD565}">
      <dgm:prSet phldrT="[Text]"/>
      <dgm:spPr/>
      <dgm:t>
        <a:bodyPr/>
        <a:lstStyle/>
        <a:p>
          <a:pPr rtl="1"/>
          <a:r>
            <a:rPr lang="fa-IR" b="1" dirty="0" smtClean="0">
              <a:solidFill>
                <a:schemeClr val="accent2">
                  <a:lumMod val="75000"/>
                </a:schemeClr>
              </a:solidFill>
              <a:cs typeface="B Mitra" panose="00000400000000000000" pitchFamily="2" charset="-78"/>
            </a:rPr>
            <a:t>شناختی: </a:t>
          </a:r>
          <a:r>
            <a:rPr lang="fa-IR" dirty="0" smtClean="0">
              <a:cs typeface="B Mitra" panose="00000400000000000000" pitchFamily="2" charset="-78"/>
            </a:rPr>
            <a:t>یادگیری در نتیجه کسب ساخت های شناختی حاصل می شود.</a:t>
          </a:r>
          <a:endParaRPr lang="en-US" dirty="0">
            <a:cs typeface="B Mitra" panose="00000400000000000000" pitchFamily="2" charset="-78"/>
          </a:endParaRPr>
        </a:p>
      </dgm:t>
    </dgm:pt>
    <dgm:pt modelId="{1CBA9937-A5D9-439A-93CC-BEA30A042C99}" type="parTrans" cxnId="{4F92F42E-13DE-4F55-A43C-2C9612AF50AA}">
      <dgm:prSet/>
      <dgm:spPr/>
      <dgm:t>
        <a:bodyPr/>
        <a:lstStyle/>
        <a:p>
          <a:endParaRPr lang="en-US"/>
        </a:p>
      </dgm:t>
    </dgm:pt>
    <dgm:pt modelId="{58D93516-529F-4A2E-9289-A95F3260A14D}" type="sibTrans" cxnId="{4F92F42E-13DE-4F55-A43C-2C9612AF50AA}">
      <dgm:prSet/>
      <dgm:spPr/>
      <dgm:t>
        <a:bodyPr/>
        <a:lstStyle/>
        <a:p>
          <a:endParaRPr lang="en-US"/>
        </a:p>
      </dgm:t>
    </dgm:pt>
    <dgm:pt modelId="{30530174-ACEB-40E0-B049-97E104E1F4BB}">
      <dgm:prSet phldrT="[Text]" custT="1"/>
      <dgm:spPr/>
      <dgm:t>
        <a:bodyPr/>
        <a:lstStyle/>
        <a:p>
          <a:r>
            <a:rPr lang="fa-IR" sz="2400" dirty="0" smtClean="0">
              <a:solidFill>
                <a:srgbClr val="FF0000"/>
              </a:solidFill>
              <a:cs typeface="B Titr" panose="00000700000000000000" pitchFamily="2" charset="-78"/>
            </a:rPr>
            <a:t>کوشش و خطا در مقابل بصیرت در حل مسأله</a:t>
          </a:r>
          <a:endParaRPr lang="en-US" sz="2400" dirty="0">
            <a:solidFill>
              <a:srgbClr val="FF0000"/>
            </a:solidFill>
            <a:cs typeface="B Titr" panose="00000700000000000000" pitchFamily="2" charset="-78"/>
          </a:endParaRPr>
        </a:p>
      </dgm:t>
    </dgm:pt>
    <dgm:pt modelId="{F83BEE6A-385F-4E27-B938-70FD45A5FF3B}" type="parTrans" cxnId="{27CD3D0D-76E1-4A9F-87DD-D564EC014300}">
      <dgm:prSet/>
      <dgm:spPr/>
      <dgm:t>
        <a:bodyPr/>
        <a:lstStyle/>
        <a:p>
          <a:endParaRPr lang="en-US"/>
        </a:p>
      </dgm:t>
    </dgm:pt>
    <dgm:pt modelId="{8AF377B4-EA0E-44A5-A6E8-C12BF733B644}" type="sibTrans" cxnId="{27CD3D0D-76E1-4A9F-87DD-D564EC014300}">
      <dgm:prSet/>
      <dgm:spPr/>
      <dgm:t>
        <a:bodyPr/>
        <a:lstStyle/>
        <a:p>
          <a:endParaRPr lang="en-US"/>
        </a:p>
      </dgm:t>
    </dgm:pt>
    <dgm:pt modelId="{7DC0AC32-EF31-47BC-8B48-28F8A837E75A}">
      <dgm:prSet phldrT="[Text]" custT="1"/>
      <dgm:spPr/>
      <dgm:t>
        <a:bodyPr/>
        <a:lstStyle/>
        <a:p>
          <a:pPr algn="r" rtl="1"/>
          <a:r>
            <a:rPr lang="fa-IR" sz="2400" b="1" dirty="0" smtClean="0">
              <a:solidFill>
                <a:srgbClr val="00B050"/>
              </a:solidFill>
              <a:cs typeface="B Mitra" panose="00000400000000000000" pitchFamily="2" charset="-78"/>
            </a:rPr>
            <a:t>شرطی</a:t>
          </a:r>
          <a:r>
            <a:rPr lang="fa-IR" sz="2400" dirty="0" smtClean="0">
              <a:cs typeface="B Mitra" panose="00000400000000000000" pitchFamily="2" charset="-78"/>
            </a:rPr>
            <a:t>:یادگیرنده برای حل مسأله عادت های مناسب قبلی خودرا انتخاب می کند. و استفاده از کوشش و خطا</a:t>
          </a:r>
          <a:endParaRPr lang="en-US" sz="2400" dirty="0">
            <a:cs typeface="B Mitra" panose="00000400000000000000" pitchFamily="2" charset="-78"/>
          </a:endParaRPr>
        </a:p>
      </dgm:t>
    </dgm:pt>
    <dgm:pt modelId="{97A4D292-50B2-4980-88F6-D9E807DF1240}" type="parTrans" cxnId="{FD7AE609-3FAB-491E-875F-BB2B4ECF565C}">
      <dgm:prSet/>
      <dgm:spPr/>
      <dgm:t>
        <a:bodyPr/>
        <a:lstStyle/>
        <a:p>
          <a:endParaRPr lang="en-US"/>
        </a:p>
      </dgm:t>
    </dgm:pt>
    <dgm:pt modelId="{9C72614A-0B03-4AE9-9738-A8A495CFF6D1}" type="sibTrans" cxnId="{FD7AE609-3FAB-491E-875F-BB2B4ECF565C}">
      <dgm:prSet/>
      <dgm:spPr/>
      <dgm:t>
        <a:bodyPr/>
        <a:lstStyle/>
        <a:p>
          <a:endParaRPr lang="en-US"/>
        </a:p>
      </dgm:t>
    </dgm:pt>
    <dgm:pt modelId="{1E07429B-582B-4CF7-BEA9-6A271B878231}">
      <dgm:prSet phldrT="[Text]" custT="1"/>
      <dgm:spPr/>
      <dgm:t>
        <a:bodyPr/>
        <a:lstStyle/>
        <a:p>
          <a:pPr algn="r" rtl="1"/>
          <a:r>
            <a:rPr lang="fa-IR" sz="2400" b="1" dirty="0" smtClean="0">
              <a:solidFill>
                <a:schemeClr val="accent2">
                  <a:lumMod val="75000"/>
                </a:schemeClr>
              </a:solidFill>
              <a:cs typeface="B Mitra" panose="00000400000000000000" pitchFamily="2" charset="-78"/>
            </a:rPr>
            <a:t>شناختی:</a:t>
          </a:r>
          <a:r>
            <a:rPr lang="fa-IR" sz="2400" dirty="0" smtClean="0">
              <a:cs typeface="B Mitra" panose="00000400000000000000" pitchFamily="2" charset="-78"/>
            </a:rPr>
            <a:t>فرد برای حل مسأله نیازمند درک روابط اساسی نهفته میان اجزاء و کل است.</a:t>
          </a:r>
          <a:endParaRPr lang="en-US" sz="2400" dirty="0">
            <a:cs typeface="B Mitra" panose="00000400000000000000" pitchFamily="2" charset="-78"/>
          </a:endParaRPr>
        </a:p>
      </dgm:t>
    </dgm:pt>
    <dgm:pt modelId="{23D99170-701F-46BB-84DE-46D87F6EA648}" type="parTrans" cxnId="{12977C0E-3569-4B6B-A4F4-6119FCDD8C06}">
      <dgm:prSet/>
      <dgm:spPr/>
      <dgm:t>
        <a:bodyPr/>
        <a:lstStyle/>
        <a:p>
          <a:endParaRPr lang="en-US"/>
        </a:p>
      </dgm:t>
    </dgm:pt>
    <dgm:pt modelId="{C52D822E-45C1-4D6D-9B0F-FE4A795D6873}" type="sibTrans" cxnId="{12977C0E-3569-4B6B-A4F4-6119FCDD8C06}">
      <dgm:prSet/>
      <dgm:spPr/>
      <dgm:t>
        <a:bodyPr/>
        <a:lstStyle/>
        <a:p>
          <a:endParaRPr lang="en-US"/>
        </a:p>
      </dgm:t>
    </dgm:pt>
    <dgm:pt modelId="{8CA9254C-C1F7-4FBB-8794-0FAC74C555E0}" type="pres">
      <dgm:prSet presAssocID="{AED9ED0A-2B97-40EE-95B9-2D36EE026813}" presName="Name0" presStyleCnt="0">
        <dgm:presLayoutVars>
          <dgm:dir/>
          <dgm:animLvl val="lvl"/>
          <dgm:resizeHandles val="exact"/>
        </dgm:presLayoutVars>
      </dgm:prSet>
      <dgm:spPr/>
      <dgm:t>
        <a:bodyPr/>
        <a:lstStyle/>
        <a:p>
          <a:endParaRPr lang="en-US"/>
        </a:p>
      </dgm:t>
    </dgm:pt>
    <dgm:pt modelId="{7B70A376-7D9A-41C2-A74E-7174052A8A9D}" type="pres">
      <dgm:prSet presAssocID="{BEDF0826-D3BA-410E-968C-F86D6E7031F4}" presName="linNode" presStyleCnt="0"/>
      <dgm:spPr/>
    </dgm:pt>
    <dgm:pt modelId="{CA2ACF87-2F8B-4CBC-84D5-70D0B45773A1}" type="pres">
      <dgm:prSet presAssocID="{BEDF0826-D3BA-410E-968C-F86D6E7031F4}" presName="parentText" presStyleLbl="node1" presStyleIdx="0" presStyleCnt="3" custScaleX="82482">
        <dgm:presLayoutVars>
          <dgm:chMax val="1"/>
          <dgm:bulletEnabled val="1"/>
        </dgm:presLayoutVars>
      </dgm:prSet>
      <dgm:spPr/>
      <dgm:t>
        <a:bodyPr/>
        <a:lstStyle/>
        <a:p>
          <a:endParaRPr lang="en-US"/>
        </a:p>
      </dgm:t>
    </dgm:pt>
    <dgm:pt modelId="{30E66A20-6AE8-4CD5-B91C-4DB7E8281EBD}" type="pres">
      <dgm:prSet presAssocID="{BEDF0826-D3BA-410E-968C-F86D6E7031F4}" presName="descendantText" presStyleLbl="alignAccFollowNode1" presStyleIdx="0" presStyleCnt="3">
        <dgm:presLayoutVars>
          <dgm:bulletEnabled val="1"/>
        </dgm:presLayoutVars>
      </dgm:prSet>
      <dgm:spPr/>
      <dgm:t>
        <a:bodyPr/>
        <a:lstStyle/>
        <a:p>
          <a:endParaRPr lang="en-US"/>
        </a:p>
      </dgm:t>
    </dgm:pt>
    <dgm:pt modelId="{6577938B-0C86-4138-AC9F-A51152541815}" type="pres">
      <dgm:prSet presAssocID="{4ACCAA51-38A2-4B9D-B1B8-307D68199B02}" presName="sp" presStyleCnt="0"/>
      <dgm:spPr/>
    </dgm:pt>
    <dgm:pt modelId="{FB16CE11-084E-42FF-B26A-4E465513EED5}" type="pres">
      <dgm:prSet presAssocID="{981557E4-3559-4DC4-87B1-C4A41BD2B9B2}" presName="linNode" presStyleCnt="0"/>
      <dgm:spPr/>
    </dgm:pt>
    <dgm:pt modelId="{CE9DB942-9070-40BA-8EAC-08BED0E45A84}" type="pres">
      <dgm:prSet presAssocID="{981557E4-3559-4DC4-87B1-C4A41BD2B9B2}" presName="parentText" presStyleLbl="node1" presStyleIdx="1" presStyleCnt="3" custScaleX="85185">
        <dgm:presLayoutVars>
          <dgm:chMax val="1"/>
          <dgm:bulletEnabled val="1"/>
        </dgm:presLayoutVars>
      </dgm:prSet>
      <dgm:spPr/>
      <dgm:t>
        <a:bodyPr/>
        <a:lstStyle/>
        <a:p>
          <a:endParaRPr lang="en-US"/>
        </a:p>
      </dgm:t>
    </dgm:pt>
    <dgm:pt modelId="{08ECB8DA-91F7-4B20-A3E4-3572B467CE64}" type="pres">
      <dgm:prSet presAssocID="{981557E4-3559-4DC4-87B1-C4A41BD2B9B2}" presName="descendantText" presStyleLbl="alignAccFollowNode1" presStyleIdx="1" presStyleCnt="3">
        <dgm:presLayoutVars>
          <dgm:bulletEnabled val="1"/>
        </dgm:presLayoutVars>
      </dgm:prSet>
      <dgm:spPr/>
      <dgm:t>
        <a:bodyPr/>
        <a:lstStyle/>
        <a:p>
          <a:endParaRPr lang="en-US"/>
        </a:p>
      </dgm:t>
    </dgm:pt>
    <dgm:pt modelId="{5C407AB3-AA77-467B-96A5-4DDE45462455}" type="pres">
      <dgm:prSet presAssocID="{3E8E2A9E-2481-4D9D-AEFF-B0CB57F1BC0D}" presName="sp" presStyleCnt="0"/>
      <dgm:spPr/>
    </dgm:pt>
    <dgm:pt modelId="{DC8F06A5-F0C7-4500-A543-E51966BFCF4A}" type="pres">
      <dgm:prSet presAssocID="{30530174-ACEB-40E0-B049-97E104E1F4BB}" presName="linNode" presStyleCnt="0"/>
      <dgm:spPr/>
    </dgm:pt>
    <dgm:pt modelId="{030B89BB-CB73-4F9C-A1C0-0F9F9B2A5278}" type="pres">
      <dgm:prSet presAssocID="{30530174-ACEB-40E0-B049-97E104E1F4BB}" presName="parentText" presStyleLbl="node1" presStyleIdx="2" presStyleCnt="3" custScaleX="85861">
        <dgm:presLayoutVars>
          <dgm:chMax val="1"/>
          <dgm:bulletEnabled val="1"/>
        </dgm:presLayoutVars>
      </dgm:prSet>
      <dgm:spPr/>
      <dgm:t>
        <a:bodyPr/>
        <a:lstStyle/>
        <a:p>
          <a:endParaRPr lang="en-US"/>
        </a:p>
      </dgm:t>
    </dgm:pt>
    <dgm:pt modelId="{64BC9020-7706-4898-82C6-9E2D1210B40D}" type="pres">
      <dgm:prSet presAssocID="{30530174-ACEB-40E0-B049-97E104E1F4BB}" presName="descendantText" presStyleLbl="alignAccFollowNode1" presStyleIdx="2" presStyleCnt="3">
        <dgm:presLayoutVars>
          <dgm:bulletEnabled val="1"/>
        </dgm:presLayoutVars>
      </dgm:prSet>
      <dgm:spPr/>
      <dgm:t>
        <a:bodyPr/>
        <a:lstStyle/>
        <a:p>
          <a:endParaRPr lang="en-US"/>
        </a:p>
      </dgm:t>
    </dgm:pt>
  </dgm:ptLst>
  <dgm:cxnLst>
    <dgm:cxn modelId="{35FCF6A7-E2D5-40D4-AFFF-EE1B3ED24A57}" type="presOf" srcId="{AED9ED0A-2B97-40EE-95B9-2D36EE026813}" destId="{8CA9254C-C1F7-4FBB-8794-0FAC74C555E0}" srcOrd="0" destOrd="0" presId="urn:microsoft.com/office/officeart/2005/8/layout/vList5"/>
    <dgm:cxn modelId="{803E73EF-119D-4FC3-A04B-9272935D0DA3}" type="presOf" srcId="{BEDF0826-D3BA-410E-968C-F86D6E7031F4}" destId="{CA2ACF87-2F8B-4CBC-84D5-70D0B45773A1}" srcOrd="0" destOrd="0" presId="urn:microsoft.com/office/officeart/2005/8/layout/vList5"/>
    <dgm:cxn modelId="{E9DA63A7-AC99-447D-9DA0-8E3616A6E02C}" type="presOf" srcId="{90D7187E-6973-4885-9580-0168D3AAFD2C}" destId="{08ECB8DA-91F7-4B20-A3E4-3572B467CE64}" srcOrd="0" destOrd="0" presId="urn:microsoft.com/office/officeart/2005/8/layout/vList5"/>
    <dgm:cxn modelId="{5922B5AD-0188-4AA3-96AF-E0FEDF1C2353}" type="presOf" srcId="{B61BBD73-6EA5-4DF9-9558-1CABB1245302}" destId="{30E66A20-6AE8-4CD5-B91C-4DB7E8281EBD}" srcOrd="0" destOrd="1" presId="urn:microsoft.com/office/officeart/2005/8/layout/vList5"/>
    <dgm:cxn modelId="{FAFE5DEB-904C-49D1-847B-458AF0DA2B14}" srcId="{981557E4-3559-4DC4-87B1-C4A41BD2B9B2}" destId="{90D7187E-6973-4885-9580-0168D3AAFD2C}" srcOrd="0" destOrd="0" parTransId="{6307878A-AB4B-4B50-BEC8-941B6664E5F1}" sibTransId="{726F424B-C7C8-4A41-9154-7AFDFB1C4214}"/>
    <dgm:cxn modelId="{12977C0E-3569-4B6B-A4F4-6119FCDD8C06}" srcId="{30530174-ACEB-40E0-B049-97E104E1F4BB}" destId="{1E07429B-582B-4CF7-BEA9-6A271B878231}" srcOrd="1" destOrd="0" parTransId="{23D99170-701F-46BB-84DE-46D87F6EA648}" sibTransId="{C52D822E-45C1-4D6D-9B0F-FE4A795D6873}"/>
    <dgm:cxn modelId="{052ABDDA-D77E-449C-BF1F-A9A0985A3A16}" type="presOf" srcId="{F08EF4CC-7A1C-47CD-93FB-1BABDE952FC8}" destId="{30E66A20-6AE8-4CD5-B91C-4DB7E8281EBD}" srcOrd="0" destOrd="0" presId="urn:microsoft.com/office/officeart/2005/8/layout/vList5"/>
    <dgm:cxn modelId="{27CD3D0D-76E1-4A9F-87DD-D564EC014300}" srcId="{AED9ED0A-2B97-40EE-95B9-2D36EE026813}" destId="{30530174-ACEB-40E0-B049-97E104E1F4BB}" srcOrd="2" destOrd="0" parTransId="{F83BEE6A-385F-4E27-B938-70FD45A5FF3B}" sibTransId="{8AF377B4-EA0E-44A5-A6E8-C12BF733B644}"/>
    <dgm:cxn modelId="{AD2C1ED1-F975-4A5A-81F4-D065385CF187}" srcId="{BEDF0826-D3BA-410E-968C-F86D6E7031F4}" destId="{F08EF4CC-7A1C-47CD-93FB-1BABDE952FC8}" srcOrd="0" destOrd="0" parTransId="{36180097-5378-4488-B80F-1BDD5C5DB37D}" sibTransId="{7A8F2E8D-8AC3-4FA2-AB2E-E35099AFB6EE}"/>
    <dgm:cxn modelId="{3D22D264-7DB7-4338-AA6F-DCCB62885B10}" type="presOf" srcId="{B3CFBB67-5118-4AED-893C-B1FE897AD565}" destId="{08ECB8DA-91F7-4B20-A3E4-3572B467CE64}" srcOrd="0" destOrd="1" presId="urn:microsoft.com/office/officeart/2005/8/layout/vList5"/>
    <dgm:cxn modelId="{FE14BA70-96D8-4430-A9C6-F82A846BA2CA}" type="presOf" srcId="{30530174-ACEB-40E0-B049-97E104E1F4BB}" destId="{030B89BB-CB73-4F9C-A1C0-0F9F9B2A5278}" srcOrd="0" destOrd="0" presId="urn:microsoft.com/office/officeart/2005/8/layout/vList5"/>
    <dgm:cxn modelId="{A8EC3D4A-2C46-43D1-A62B-FBA9C05D3AD1}" type="presOf" srcId="{1E07429B-582B-4CF7-BEA9-6A271B878231}" destId="{64BC9020-7706-4898-82C6-9E2D1210B40D}" srcOrd="0" destOrd="1" presId="urn:microsoft.com/office/officeart/2005/8/layout/vList5"/>
    <dgm:cxn modelId="{FF8AA5D1-2139-4A63-8F11-A410D0CFE2B2}" srcId="{AED9ED0A-2B97-40EE-95B9-2D36EE026813}" destId="{BEDF0826-D3BA-410E-968C-F86D6E7031F4}" srcOrd="0" destOrd="0" parTransId="{1DA4864C-3E3C-4007-9DD8-81AA1B506DFF}" sibTransId="{4ACCAA51-38A2-4B9D-B1B8-307D68199B02}"/>
    <dgm:cxn modelId="{4F92F42E-13DE-4F55-A43C-2C9612AF50AA}" srcId="{981557E4-3559-4DC4-87B1-C4A41BD2B9B2}" destId="{B3CFBB67-5118-4AED-893C-B1FE897AD565}" srcOrd="1" destOrd="0" parTransId="{1CBA9937-A5D9-439A-93CC-BEA30A042C99}" sibTransId="{58D93516-529F-4A2E-9289-A95F3260A14D}"/>
    <dgm:cxn modelId="{5A100812-FB95-4739-83B5-7967B61321F6}" type="presOf" srcId="{981557E4-3559-4DC4-87B1-C4A41BD2B9B2}" destId="{CE9DB942-9070-40BA-8EAC-08BED0E45A84}" srcOrd="0" destOrd="0" presId="urn:microsoft.com/office/officeart/2005/8/layout/vList5"/>
    <dgm:cxn modelId="{FD7AE609-3FAB-491E-875F-BB2B4ECF565C}" srcId="{30530174-ACEB-40E0-B049-97E104E1F4BB}" destId="{7DC0AC32-EF31-47BC-8B48-28F8A837E75A}" srcOrd="0" destOrd="0" parTransId="{97A4D292-50B2-4980-88F6-D9E807DF1240}" sibTransId="{9C72614A-0B03-4AE9-9738-A8A495CFF6D1}"/>
    <dgm:cxn modelId="{E2BBC673-FE5C-42BC-860B-6CC09B423BE9}" srcId="{BEDF0826-D3BA-410E-968C-F86D6E7031F4}" destId="{B61BBD73-6EA5-4DF9-9558-1CABB1245302}" srcOrd="1" destOrd="0" parTransId="{E03D18EB-8E20-47C4-A648-E21071990D7C}" sibTransId="{8DCB6718-B750-45C0-9558-7351A22C2F6A}"/>
    <dgm:cxn modelId="{FDB078DD-F211-4420-A8B6-65A8BECAE0D2}" type="presOf" srcId="{7DC0AC32-EF31-47BC-8B48-28F8A837E75A}" destId="{64BC9020-7706-4898-82C6-9E2D1210B40D}" srcOrd="0" destOrd="0" presId="urn:microsoft.com/office/officeart/2005/8/layout/vList5"/>
    <dgm:cxn modelId="{8BD7A7C6-AF99-4F63-B271-D48B067E4CC2}" srcId="{AED9ED0A-2B97-40EE-95B9-2D36EE026813}" destId="{981557E4-3559-4DC4-87B1-C4A41BD2B9B2}" srcOrd="1" destOrd="0" parTransId="{4B456CE7-5E93-4725-AFA9-D329D77F9BA3}" sibTransId="{3E8E2A9E-2481-4D9D-AEFF-B0CB57F1BC0D}"/>
    <dgm:cxn modelId="{EB16CC87-BEEE-4E09-B275-E09BD32D73BC}" type="presParOf" srcId="{8CA9254C-C1F7-4FBB-8794-0FAC74C555E0}" destId="{7B70A376-7D9A-41C2-A74E-7174052A8A9D}" srcOrd="0" destOrd="0" presId="urn:microsoft.com/office/officeart/2005/8/layout/vList5"/>
    <dgm:cxn modelId="{311FBF47-64E1-42A7-BEB6-2615AB585196}" type="presParOf" srcId="{7B70A376-7D9A-41C2-A74E-7174052A8A9D}" destId="{CA2ACF87-2F8B-4CBC-84D5-70D0B45773A1}" srcOrd="0" destOrd="0" presId="urn:microsoft.com/office/officeart/2005/8/layout/vList5"/>
    <dgm:cxn modelId="{9B699FA6-A283-46DC-BC0D-60727724DE8D}" type="presParOf" srcId="{7B70A376-7D9A-41C2-A74E-7174052A8A9D}" destId="{30E66A20-6AE8-4CD5-B91C-4DB7E8281EBD}" srcOrd="1" destOrd="0" presId="urn:microsoft.com/office/officeart/2005/8/layout/vList5"/>
    <dgm:cxn modelId="{BEE5F771-8BED-45D3-A523-E4F933C10D79}" type="presParOf" srcId="{8CA9254C-C1F7-4FBB-8794-0FAC74C555E0}" destId="{6577938B-0C86-4138-AC9F-A51152541815}" srcOrd="1" destOrd="0" presId="urn:microsoft.com/office/officeart/2005/8/layout/vList5"/>
    <dgm:cxn modelId="{7EF6FF44-1CB4-4E0A-ABF4-1B6E86C031B5}" type="presParOf" srcId="{8CA9254C-C1F7-4FBB-8794-0FAC74C555E0}" destId="{FB16CE11-084E-42FF-B26A-4E465513EED5}" srcOrd="2" destOrd="0" presId="urn:microsoft.com/office/officeart/2005/8/layout/vList5"/>
    <dgm:cxn modelId="{442CCBAF-EF2A-4577-8DC0-CB3AAC397978}" type="presParOf" srcId="{FB16CE11-084E-42FF-B26A-4E465513EED5}" destId="{CE9DB942-9070-40BA-8EAC-08BED0E45A84}" srcOrd="0" destOrd="0" presId="urn:microsoft.com/office/officeart/2005/8/layout/vList5"/>
    <dgm:cxn modelId="{2C2F18E5-252E-4B2D-ADC8-DF7E7A860131}" type="presParOf" srcId="{FB16CE11-084E-42FF-B26A-4E465513EED5}" destId="{08ECB8DA-91F7-4B20-A3E4-3572B467CE64}" srcOrd="1" destOrd="0" presId="urn:microsoft.com/office/officeart/2005/8/layout/vList5"/>
    <dgm:cxn modelId="{77D55EF3-BEEB-4D48-B025-0F8368E284BF}" type="presParOf" srcId="{8CA9254C-C1F7-4FBB-8794-0FAC74C555E0}" destId="{5C407AB3-AA77-467B-96A5-4DDE45462455}" srcOrd="3" destOrd="0" presId="urn:microsoft.com/office/officeart/2005/8/layout/vList5"/>
    <dgm:cxn modelId="{8D92FC19-8FB4-4814-9D75-EA395CF6AAFC}" type="presParOf" srcId="{8CA9254C-C1F7-4FBB-8794-0FAC74C555E0}" destId="{DC8F06A5-F0C7-4500-A543-E51966BFCF4A}" srcOrd="4" destOrd="0" presId="urn:microsoft.com/office/officeart/2005/8/layout/vList5"/>
    <dgm:cxn modelId="{4ECF2186-1E4A-4DDA-BC1E-D4AF0175AB12}" type="presParOf" srcId="{DC8F06A5-F0C7-4500-A543-E51966BFCF4A}" destId="{030B89BB-CB73-4F9C-A1C0-0F9F9B2A5278}" srcOrd="0" destOrd="0" presId="urn:microsoft.com/office/officeart/2005/8/layout/vList5"/>
    <dgm:cxn modelId="{0FE1F8F7-9526-4B74-B83A-88005A02184F}" type="presParOf" srcId="{DC8F06A5-F0C7-4500-A543-E51966BFCF4A}" destId="{64BC9020-7706-4898-82C6-9E2D1210B40D}"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858A40-5AAD-4941-BFEA-5615561F57E0}" type="doc">
      <dgm:prSet loTypeId="urn:microsoft.com/office/officeart/2005/8/layout/pList2" loCatId="list" qsTypeId="urn:microsoft.com/office/officeart/2005/8/quickstyle/simple1" qsCatId="simple" csTypeId="urn:microsoft.com/office/officeart/2005/8/colors/accent3_1" csCatId="accent3" phldr="1"/>
      <dgm:spPr/>
    </dgm:pt>
    <dgm:pt modelId="{70D8A1EB-C461-4C01-9BB2-925E56FAE845}">
      <dgm:prSet phldrT="[Text]" custT="1"/>
      <dgm:spPr/>
      <dgm:t>
        <a:bodyPr/>
        <a:lstStyle/>
        <a:p>
          <a:pPr algn="just" rtl="1"/>
          <a:r>
            <a:rPr lang="fa-IR" sz="2400" dirty="0" smtClean="0">
              <a:cs typeface="B Mitra" panose="00000400000000000000" pitchFamily="2" charset="-78"/>
            </a:rPr>
            <a:t>هر قدر محرکی را که پاسخ رضایتبخش به دنبال دارد بیشتر تکرار شود، رابطه بین محرک و پاسخ مستحکمتر و پایدارتر خواهد شد</a:t>
          </a:r>
          <a:endParaRPr lang="en-US" sz="2400" dirty="0">
            <a:cs typeface="B Mitra" panose="00000400000000000000" pitchFamily="2" charset="-78"/>
          </a:endParaRPr>
        </a:p>
      </dgm:t>
    </dgm:pt>
    <dgm:pt modelId="{A46C0B8E-E85B-48B9-84C9-D7410B99AA06}" type="parTrans" cxnId="{FF93214B-1021-4A4F-8C2E-22FD4B6464C2}">
      <dgm:prSet/>
      <dgm:spPr/>
      <dgm:t>
        <a:bodyPr/>
        <a:lstStyle/>
        <a:p>
          <a:endParaRPr lang="en-US"/>
        </a:p>
      </dgm:t>
    </dgm:pt>
    <dgm:pt modelId="{F802B959-32DF-456D-8CE9-EAE6FC2D2301}" type="sibTrans" cxnId="{FF93214B-1021-4A4F-8C2E-22FD4B6464C2}">
      <dgm:prSet/>
      <dgm:spPr/>
      <dgm:t>
        <a:bodyPr/>
        <a:lstStyle/>
        <a:p>
          <a:endParaRPr lang="en-US"/>
        </a:p>
      </dgm:t>
    </dgm:pt>
    <dgm:pt modelId="{184EDE76-B28B-4FC3-B78F-FC60DCD75B98}">
      <dgm:prSet phldrT="[Text]" custT="1"/>
      <dgm:spPr/>
      <dgm:t>
        <a:bodyPr/>
        <a:lstStyle/>
        <a:p>
          <a:pPr algn="justLow" rtl="1"/>
          <a:r>
            <a:rPr lang="fa-IR" sz="2400" dirty="0" smtClean="0">
              <a:cs typeface="B Mitra" panose="00000400000000000000" pitchFamily="2" charset="-78"/>
            </a:rPr>
            <a:t>شاگرد باید از لحاظ رشد جسمی، عاطفی و ذهنی و... به اندازه کافی رشد کرده اشد تا بتواند مفهوم های مورد نظر را به خوبی یاد بگیرد.</a:t>
          </a:r>
        </a:p>
        <a:p>
          <a:pPr algn="justLow" rtl="1"/>
          <a:endParaRPr lang="fa-IR" sz="2400" dirty="0" smtClean="0">
            <a:cs typeface="B Mitra" panose="00000400000000000000" pitchFamily="2" charset="-78"/>
          </a:endParaRPr>
        </a:p>
      </dgm:t>
    </dgm:pt>
    <dgm:pt modelId="{80D8D233-D311-46E6-83FF-03FF25851AF0}" type="parTrans" cxnId="{3CF9E908-E5C1-4645-9426-48D2DC668AC1}">
      <dgm:prSet/>
      <dgm:spPr/>
      <dgm:t>
        <a:bodyPr/>
        <a:lstStyle/>
        <a:p>
          <a:endParaRPr lang="en-US"/>
        </a:p>
      </dgm:t>
    </dgm:pt>
    <dgm:pt modelId="{40DD86C1-83CD-418B-84B6-23C6BE6350DF}" type="sibTrans" cxnId="{3CF9E908-E5C1-4645-9426-48D2DC668AC1}">
      <dgm:prSet/>
      <dgm:spPr/>
      <dgm:t>
        <a:bodyPr/>
        <a:lstStyle/>
        <a:p>
          <a:endParaRPr lang="en-US"/>
        </a:p>
      </dgm:t>
    </dgm:pt>
    <dgm:pt modelId="{EF60A26C-A564-4B6A-9584-F26FB0CEC73A}">
      <dgm:prSet phldrT="[Text]" custT="1"/>
      <dgm:spPr/>
      <dgm:t>
        <a:bodyPr/>
        <a:lstStyle/>
        <a:p>
          <a:pPr algn="justLow" rtl="1"/>
          <a:r>
            <a:rPr lang="fa-IR" sz="2500" dirty="0" smtClean="0">
              <a:cs typeface="B Mitra" panose="00000400000000000000" pitchFamily="2" charset="-78"/>
            </a:rPr>
            <a:t>در جریان آزمایش و خطا، هرگاه بین محرک و پاسخ رابطه خوشایندی و لذتبخشی پدید آید، آن رابطه تقویت می شود و از بین می رود.</a:t>
          </a:r>
          <a:endParaRPr lang="en-US" sz="2500" dirty="0">
            <a:cs typeface="B Mitra" panose="00000400000000000000" pitchFamily="2" charset="-78"/>
          </a:endParaRPr>
        </a:p>
      </dgm:t>
    </dgm:pt>
    <dgm:pt modelId="{979A7E48-A760-4EB3-A86C-719716068F10}" type="parTrans" cxnId="{D69FA680-B9A9-408B-9FE5-2A2410D9EB38}">
      <dgm:prSet/>
      <dgm:spPr/>
      <dgm:t>
        <a:bodyPr/>
        <a:lstStyle/>
        <a:p>
          <a:endParaRPr lang="en-US"/>
        </a:p>
      </dgm:t>
    </dgm:pt>
    <dgm:pt modelId="{3D9D8C29-D459-4A9D-B778-A8E86C7350B2}" type="sibTrans" cxnId="{D69FA680-B9A9-408B-9FE5-2A2410D9EB38}">
      <dgm:prSet/>
      <dgm:spPr/>
      <dgm:t>
        <a:bodyPr/>
        <a:lstStyle/>
        <a:p>
          <a:endParaRPr lang="en-US"/>
        </a:p>
      </dgm:t>
    </dgm:pt>
    <dgm:pt modelId="{C08270B1-1629-454F-92F2-B15DE74E5F61}" type="pres">
      <dgm:prSet presAssocID="{18858A40-5AAD-4941-BFEA-5615561F57E0}" presName="Name0" presStyleCnt="0">
        <dgm:presLayoutVars>
          <dgm:dir/>
          <dgm:resizeHandles val="exact"/>
        </dgm:presLayoutVars>
      </dgm:prSet>
      <dgm:spPr/>
    </dgm:pt>
    <dgm:pt modelId="{26A538A3-57C7-4E22-9E5E-CEE0A675E949}" type="pres">
      <dgm:prSet presAssocID="{18858A40-5AAD-4941-BFEA-5615561F57E0}" presName="bkgdShp" presStyleLbl="alignAccFollowNode1" presStyleIdx="0" presStyleCnt="1" custLinFactNeighborY="-12770"/>
      <dgm:spPr/>
    </dgm:pt>
    <dgm:pt modelId="{5BCC5599-2685-4FCB-BA44-CD5B33B039F2}" type="pres">
      <dgm:prSet presAssocID="{18858A40-5AAD-4941-BFEA-5615561F57E0}" presName="linComp" presStyleCnt="0"/>
      <dgm:spPr/>
    </dgm:pt>
    <dgm:pt modelId="{B40E60BF-6E3F-4528-A60A-100589199DF8}" type="pres">
      <dgm:prSet presAssocID="{70D8A1EB-C461-4C01-9BB2-925E56FAE845}" presName="compNode" presStyleCnt="0"/>
      <dgm:spPr/>
    </dgm:pt>
    <dgm:pt modelId="{B2F6AEB2-CE1B-437A-8A09-362AB4A84F5E}" type="pres">
      <dgm:prSet presAssocID="{70D8A1EB-C461-4C01-9BB2-925E56FAE845}" presName="node" presStyleLbl="node1" presStyleIdx="0" presStyleCnt="3">
        <dgm:presLayoutVars>
          <dgm:bulletEnabled val="1"/>
        </dgm:presLayoutVars>
      </dgm:prSet>
      <dgm:spPr/>
      <dgm:t>
        <a:bodyPr/>
        <a:lstStyle/>
        <a:p>
          <a:endParaRPr lang="en-US"/>
        </a:p>
      </dgm:t>
    </dgm:pt>
    <dgm:pt modelId="{463A5A46-B457-4B24-BCA7-DB0382A25436}" type="pres">
      <dgm:prSet presAssocID="{70D8A1EB-C461-4C01-9BB2-925E56FAE845}" presName="invisiNode" presStyleLbl="node1" presStyleIdx="0" presStyleCnt="3"/>
      <dgm:spPr/>
    </dgm:pt>
    <dgm:pt modelId="{54EE3A2C-B742-455E-98A3-33C66AA9D058}" type="pres">
      <dgm:prSet presAssocID="{70D8A1EB-C461-4C01-9BB2-925E56FAE845}"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A5A7C6E9-9182-4330-A354-D8F742844DAC}" type="pres">
      <dgm:prSet presAssocID="{F802B959-32DF-456D-8CE9-EAE6FC2D2301}" presName="sibTrans" presStyleLbl="sibTrans2D1" presStyleIdx="0" presStyleCnt="0"/>
      <dgm:spPr/>
      <dgm:t>
        <a:bodyPr/>
        <a:lstStyle/>
        <a:p>
          <a:endParaRPr lang="en-US"/>
        </a:p>
      </dgm:t>
    </dgm:pt>
    <dgm:pt modelId="{427994E2-1FEC-4E2F-90D6-BE30D3F4C0E3}" type="pres">
      <dgm:prSet presAssocID="{184EDE76-B28B-4FC3-B78F-FC60DCD75B98}" presName="compNode" presStyleCnt="0"/>
      <dgm:spPr/>
    </dgm:pt>
    <dgm:pt modelId="{B6D582D8-BE9A-497E-9DF0-49D7C8BC44C9}" type="pres">
      <dgm:prSet presAssocID="{184EDE76-B28B-4FC3-B78F-FC60DCD75B98}" presName="node" presStyleLbl="node1" presStyleIdx="1" presStyleCnt="3">
        <dgm:presLayoutVars>
          <dgm:bulletEnabled val="1"/>
        </dgm:presLayoutVars>
      </dgm:prSet>
      <dgm:spPr/>
      <dgm:t>
        <a:bodyPr/>
        <a:lstStyle/>
        <a:p>
          <a:endParaRPr lang="en-US"/>
        </a:p>
      </dgm:t>
    </dgm:pt>
    <dgm:pt modelId="{1D57312D-2173-4038-83CB-2149A0A7CBFF}" type="pres">
      <dgm:prSet presAssocID="{184EDE76-B28B-4FC3-B78F-FC60DCD75B98}" presName="invisiNode" presStyleLbl="node1" presStyleIdx="1" presStyleCnt="3"/>
      <dgm:spPr/>
    </dgm:pt>
    <dgm:pt modelId="{B7F8B395-C774-429D-8F2F-48860122326D}" type="pres">
      <dgm:prSet presAssocID="{184EDE76-B28B-4FC3-B78F-FC60DCD75B98}"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1DC53E68-CBCC-43BE-988E-F7C2C37731E0}" type="pres">
      <dgm:prSet presAssocID="{40DD86C1-83CD-418B-84B6-23C6BE6350DF}" presName="sibTrans" presStyleLbl="sibTrans2D1" presStyleIdx="0" presStyleCnt="0"/>
      <dgm:spPr/>
      <dgm:t>
        <a:bodyPr/>
        <a:lstStyle/>
        <a:p>
          <a:endParaRPr lang="en-US"/>
        </a:p>
      </dgm:t>
    </dgm:pt>
    <dgm:pt modelId="{160DDF52-F3CD-4037-9FE5-828FECDB39B4}" type="pres">
      <dgm:prSet presAssocID="{EF60A26C-A564-4B6A-9584-F26FB0CEC73A}" presName="compNode" presStyleCnt="0"/>
      <dgm:spPr/>
    </dgm:pt>
    <dgm:pt modelId="{EF15B4C2-0E3A-4149-BE46-7F8F808B3551}" type="pres">
      <dgm:prSet presAssocID="{EF60A26C-A564-4B6A-9584-F26FB0CEC73A}" presName="node" presStyleLbl="node1" presStyleIdx="2" presStyleCnt="3">
        <dgm:presLayoutVars>
          <dgm:bulletEnabled val="1"/>
        </dgm:presLayoutVars>
      </dgm:prSet>
      <dgm:spPr/>
      <dgm:t>
        <a:bodyPr/>
        <a:lstStyle/>
        <a:p>
          <a:endParaRPr lang="en-US"/>
        </a:p>
      </dgm:t>
    </dgm:pt>
    <dgm:pt modelId="{20ECFA11-A9F6-43A1-A036-CA4AC818F967}" type="pres">
      <dgm:prSet presAssocID="{EF60A26C-A564-4B6A-9584-F26FB0CEC73A}" presName="invisiNode" presStyleLbl="node1" presStyleIdx="2" presStyleCnt="3"/>
      <dgm:spPr/>
    </dgm:pt>
    <dgm:pt modelId="{96219D1C-1C39-4F43-8555-550148FDECB8}" type="pres">
      <dgm:prSet presAssocID="{EF60A26C-A564-4B6A-9584-F26FB0CEC73A}"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Lst>
  <dgm:cxnLst>
    <dgm:cxn modelId="{D69FA680-B9A9-408B-9FE5-2A2410D9EB38}" srcId="{18858A40-5AAD-4941-BFEA-5615561F57E0}" destId="{EF60A26C-A564-4B6A-9584-F26FB0CEC73A}" srcOrd="2" destOrd="0" parTransId="{979A7E48-A760-4EB3-A86C-719716068F10}" sibTransId="{3D9D8C29-D459-4A9D-B778-A8E86C7350B2}"/>
    <dgm:cxn modelId="{FC9B2615-251E-4839-BEEA-F29F03BA0F69}" type="presOf" srcId="{EF60A26C-A564-4B6A-9584-F26FB0CEC73A}" destId="{EF15B4C2-0E3A-4149-BE46-7F8F808B3551}" srcOrd="0" destOrd="0" presId="urn:microsoft.com/office/officeart/2005/8/layout/pList2"/>
    <dgm:cxn modelId="{3CF9E908-E5C1-4645-9426-48D2DC668AC1}" srcId="{18858A40-5AAD-4941-BFEA-5615561F57E0}" destId="{184EDE76-B28B-4FC3-B78F-FC60DCD75B98}" srcOrd="1" destOrd="0" parTransId="{80D8D233-D311-46E6-83FF-03FF25851AF0}" sibTransId="{40DD86C1-83CD-418B-84B6-23C6BE6350DF}"/>
    <dgm:cxn modelId="{FF93214B-1021-4A4F-8C2E-22FD4B6464C2}" srcId="{18858A40-5AAD-4941-BFEA-5615561F57E0}" destId="{70D8A1EB-C461-4C01-9BB2-925E56FAE845}" srcOrd="0" destOrd="0" parTransId="{A46C0B8E-E85B-48B9-84C9-D7410B99AA06}" sibTransId="{F802B959-32DF-456D-8CE9-EAE6FC2D2301}"/>
    <dgm:cxn modelId="{15EAC1C9-08AD-4BE4-9996-264C306FF3EB}" type="presOf" srcId="{184EDE76-B28B-4FC3-B78F-FC60DCD75B98}" destId="{B6D582D8-BE9A-497E-9DF0-49D7C8BC44C9}" srcOrd="0" destOrd="0" presId="urn:microsoft.com/office/officeart/2005/8/layout/pList2"/>
    <dgm:cxn modelId="{30DFB7BF-6194-489D-B4CD-31934C89C302}" type="presOf" srcId="{70D8A1EB-C461-4C01-9BB2-925E56FAE845}" destId="{B2F6AEB2-CE1B-437A-8A09-362AB4A84F5E}" srcOrd="0" destOrd="0" presId="urn:microsoft.com/office/officeart/2005/8/layout/pList2"/>
    <dgm:cxn modelId="{CE24E465-3779-4C55-9B25-589E60A0FB93}" type="presOf" srcId="{40DD86C1-83CD-418B-84B6-23C6BE6350DF}" destId="{1DC53E68-CBCC-43BE-988E-F7C2C37731E0}" srcOrd="0" destOrd="0" presId="urn:microsoft.com/office/officeart/2005/8/layout/pList2"/>
    <dgm:cxn modelId="{C58BD18D-1404-40B6-A7AD-8851601663E8}" type="presOf" srcId="{F802B959-32DF-456D-8CE9-EAE6FC2D2301}" destId="{A5A7C6E9-9182-4330-A354-D8F742844DAC}" srcOrd="0" destOrd="0" presId="urn:microsoft.com/office/officeart/2005/8/layout/pList2"/>
    <dgm:cxn modelId="{BFA87995-AB74-4B24-8713-69D81C7E8DE7}" type="presOf" srcId="{18858A40-5AAD-4941-BFEA-5615561F57E0}" destId="{C08270B1-1629-454F-92F2-B15DE74E5F61}" srcOrd="0" destOrd="0" presId="urn:microsoft.com/office/officeart/2005/8/layout/pList2"/>
    <dgm:cxn modelId="{9346B8A6-B72C-48BD-8A0F-F2185523001F}" type="presParOf" srcId="{C08270B1-1629-454F-92F2-B15DE74E5F61}" destId="{26A538A3-57C7-4E22-9E5E-CEE0A675E949}" srcOrd="0" destOrd="0" presId="urn:microsoft.com/office/officeart/2005/8/layout/pList2"/>
    <dgm:cxn modelId="{46D4BD2B-222B-431D-86FF-4F09E4886746}" type="presParOf" srcId="{C08270B1-1629-454F-92F2-B15DE74E5F61}" destId="{5BCC5599-2685-4FCB-BA44-CD5B33B039F2}" srcOrd="1" destOrd="0" presId="urn:microsoft.com/office/officeart/2005/8/layout/pList2"/>
    <dgm:cxn modelId="{BEE00123-9477-4212-AC8A-B0654723FCA0}" type="presParOf" srcId="{5BCC5599-2685-4FCB-BA44-CD5B33B039F2}" destId="{B40E60BF-6E3F-4528-A60A-100589199DF8}" srcOrd="0" destOrd="0" presId="urn:microsoft.com/office/officeart/2005/8/layout/pList2"/>
    <dgm:cxn modelId="{BF4807C4-5D58-4B46-84A9-BD22B09946AB}" type="presParOf" srcId="{B40E60BF-6E3F-4528-A60A-100589199DF8}" destId="{B2F6AEB2-CE1B-437A-8A09-362AB4A84F5E}" srcOrd="0" destOrd="0" presId="urn:microsoft.com/office/officeart/2005/8/layout/pList2"/>
    <dgm:cxn modelId="{DB85436C-EAF0-463B-9379-454D7E700D7D}" type="presParOf" srcId="{B40E60BF-6E3F-4528-A60A-100589199DF8}" destId="{463A5A46-B457-4B24-BCA7-DB0382A25436}" srcOrd="1" destOrd="0" presId="urn:microsoft.com/office/officeart/2005/8/layout/pList2"/>
    <dgm:cxn modelId="{E3135C58-6CD6-4458-867C-DE7F797C0E0E}" type="presParOf" srcId="{B40E60BF-6E3F-4528-A60A-100589199DF8}" destId="{54EE3A2C-B742-455E-98A3-33C66AA9D058}" srcOrd="2" destOrd="0" presId="urn:microsoft.com/office/officeart/2005/8/layout/pList2"/>
    <dgm:cxn modelId="{3E6AF1D2-904F-4816-BAA2-8FDA62541F9E}" type="presParOf" srcId="{5BCC5599-2685-4FCB-BA44-CD5B33B039F2}" destId="{A5A7C6E9-9182-4330-A354-D8F742844DAC}" srcOrd="1" destOrd="0" presId="urn:microsoft.com/office/officeart/2005/8/layout/pList2"/>
    <dgm:cxn modelId="{D3EF3D56-8A0F-467C-8E23-5D715E024908}" type="presParOf" srcId="{5BCC5599-2685-4FCB-BA44-CD5B33B039F2}" destId="{427994E2-1FEC-4E2F-90D6-BE30D3F4C0E3}" srcOrd="2" destOrd="0" presId="urn:microsoft.com/office/officeart/2005/8/layout/pList2"/>
    <dgm:cxn modelId="{26ABCC40-C233-48C9-A6D5-B5D9B042586B}" type="presParOf" srcId="{427994E2-1FEC-4E2F-90D6-BE30D3F4C0E3}" destId="{B6D582D8-BE9A-497E-9DF0-49D7C8BC44C9}" srcOrd="0" destOrd="0" presId="urn:microsoft.com/office/officeart/2005/8/layout/pList2"/>
    <dgm:cxn modelId="{A980F3F1-9B83-4BD1-8721-3688D4292C46}" type="presParOf" srcId="{427994E2-1FEC-4E2F-90D6-BE30D3F4C0E3}" destId="{1D57312D-2173-4038-83CB-2149A0A7CBFF}" srcOrd="1" destOrd="0" presId="urn:microsoft.com/office/officeart/2005/8/layout/pList2"/>
    <dgm:cxn modelId="{7F67C8D8-9104-48AF-943E-34B567401ED4}" type="presParOf" srcId="{427994E2-1FEC-4E2F-90D6-BE30D3F4C0E3}" destId="{B7F8B395-C774-429D-8F2F-48860122326D}" srcOrd="2" destOrd="0" presId="urn:microsoft.com/office/officeart/2005/8/layout/pList2"/>
    <dgm:cxn modelId="{A79F9A77-EE54-4A2C-9451-FA574186E654}" type="presParOf" srcId="{5BCC5599-2685-4FCB-BA44-CD5B33B039F2}" destId="{1DC53E68-CBCC-43BE-988E-F7C2C37731E0}" srcOrd="3" destOrd="0" presId="urn:microsoft.com/office/officeart/2005/8/layout/pList2"/>
    <dgm:cxn modelId="{765B9F86-461C-4DD4-A762-8A96691C51D8}" type="presParOf" srcId="{5BCC5599-2685-4FCB-BA44-CD5B33B039F2}" destId="{160DDF52-F3CD-4037-9FE5-828FECDB39B4}" srcOrd="4" destOrd="0" presId="urn:microsoft.com/office/officeart/2005/8/layout/pList2"/>
    <dgm:cxn modelId="{CE30FC62-F6A8-4A83-9388-B709AC39C734}" type="presParOf" srcId="{160DDF52-F3CD-4037-9FE5-828FECDB39B4}" destId="{EF15B4C2-0E3A-4149-BE46-7F8F808B3551}" srcOrd="0" destOrd="0" presId="urn:microsoft.com/office/officeart/2005/8/layout/pList2"/>
    <dgm:cxn modelId="{69AFDC23-71D3-49F4-B428-DF5D188BC055}" type="presParOf" srcId="{160DDF52-F3CD-4037-9FE5-828FECDB39B4}" destId="{20ECFA11-A9F6-43A1-A036-CA4AC818F967}" srcOrd="1" destOrd="0" presId="urn:microsoft.com/office/officeart/2005/8/layout/pList2"/>
    <dgm:cxn modelId="{C5900F59-0F7B-493F-8032-8E051316D8A0}" type="presParOf" srcId="{160DDF52-F3CD-4037-9FE5-828FECDB39B4}" destId="{96219D1C-1C39-4F43-8555-550148FDECB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58CFA0-3C53-4DC1-92A0-CACB8E58AFB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50F1-7881-4D38-A1C9-F01BBE2B92A5}" type="slidenum">
              <a:rPr lang="en-US" smtClean="0"/>
              <a:t>‹#›</a:t>
            </a:fld>
            <a:endParaRPr lang="en-US"/>
          </a:p>
        </p:txBody>
      </p:sp>
    </p:spTree>
    <p:extLst>
      <p:ext uri="{BB962C8B-B14F-4D97-AF65-F5344CB8AC3E}">
        <p14:creationId xmlns:p14="http://schemas.microsoft.com/office/powerpoint/2010/main" val="341006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58CFA0-3C53-4DC1-92A0-CACB8E58AFB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50F1-7881-4D38-A1C9-F01BBE2B92A5}" type="slidenum">
              <a:rPr lang="en-US" smtClean="0"/>
              <a:t>‹#›</a:t>
            </a:fld>
            <a:endParaRPr lang="en-US"/>
          </a:p>
        </p:txBody>
      </p:sp>
    </p:spTree>
    <p:extLst>
      <p:ext uri="{BB962C8B-B14F-4D97-AF65-F5344CB8AC3E}">
        <p14:creationId xmlns:p14="http://schemas.microsoft.com/office/powerpoint/2010/main" val="1704795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58CFA0-3C53-4DC1-92A0-CACB8E58AFB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50F1-7881-4D38-A1C9-F01BBE2B92A5}" type="slidenum">
              <a:rPr lang="en-US" smtClean="0"/>
              <a:t>‹#›</a:t>
            </a:fld>
            <a:endParaRPr lang="en-US"/>
          </a:p>
        </p:txBody>
      </p:sp>
    </p:spTree>
    <p:extLst>
      <p:ext uri="{BB962C8B-B14F-4D97-AF65-F5344CB8AC3E}">
        <p14:creationId xmlns:p14="http://schemas.microsoft.com/office/powerpoint/2010/main" val="408780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58CFA0-3C53-4DC1-92A0-CACB8E58AFB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50F1-7881-4D38-A1C9-F01BBE2B92A5}" type="slidenum">
              <a:rPr lang="en-US" smtClean="0"/>
              <a:t>‹#›</a:t>
            </a:fld>
            <a:endParaRPr lang="en-US"/>
          </a:p>
        </p:txBody>
      </p:sp>
    </p:spTree>
    <p:extLst>
      <p:ext uri="{BB962C8B-B14F-4D97-AF65-F5344CB8AC3E}">
        <p14:creationId xmlns:p14="http://schemas.microsoft.com/office/powerpoint/2010/main" val="63011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58CFA0-3C53-4DC1-92A0-CACB8E58AFB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B50F1-7881-4D38-A1C9-F01BBE2B92A5}" type="slidenum">
              <a:rPr lang="en-US" smtClean="0"/>
              <a:t>‹#›</a:t>
            </a:fld>
            <a:endParaRPr lang="en-US"/>
          </a:p>
        </p:txBody>
      </p:sp>
    </p:spTree>
    <p:extLst>
      <p:ext uri="{BB962C8B-B14F-4D97-AF65-F5344CB8AC3E}">
        <p14:creationId xmlns:p14="http://schemas.microsoft.com/office/powerpoint/2010/main" val="58620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58CFA0-3C53-4DC1-92A0-CACB8E58AFB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50F1-7881-4D38-A1C9-F01BBE2B92A5}" type="slidenum">
              <a:rPr lang="en-US" smtClean="0"/>
              <a:t>‹#›</a:t>
            </a:fld>
            <a:endParaRPr lang="en-US"/>
          </a:p>
        </p:txBody>
      </p:sp>
    </p:spTree>
    <p:extLst>
      <p:ext uri="{BB962C8B-B14F-4D97-AF65-F5344CB8AC3E}">
        <p14:creationId xmlns:p14="http://schemas.microsoft.com/office/powerpoint/2010/main" val="3418974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58CFA0-3C53-4DC1-92A0-CACB8E58AFB4}"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B50F1-7881-4D38-A1C9-F01BBE2B92A5}" type="slidenum">
              <a:rPr lang="en-US" smtClean="0"/>
              <a:t>‹#›</a:t>
            </a:fld>
            <a:endParaRPr lang="en-US"/>
          </a:p>
        </p:txBody>
      </p:sp>
    </p:spTree>
    <p:extLst>
      <p:ext uri="{BB962C8B-B14F-4D97-AF65-F5344CB8AC3E}">
        <p14:creationId xmlns:p14="http://schemas.microsoft.com/office/powerpoint/2010/main" val="412757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58CFA0-3C53-4DC1-92A0-CACB8E58AFB4}"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B50F1-7881-4D38-A1C9-F01BBE2B92A5}" type="slidenum">
              <a:rPr lang="en-US" smtClean="0"/>
              <a:t>‹#›</a:t>
            </a:fld>
            <a:endParaRPr lang="en-US"/>
          </a:p>
        </p:txBody>
      </p:sp>
    </p:spTree>
    <p:extLst>
      <p:ext uri="{BB962C8B-B14F-4D97-AF65-F5344CB8AC3E}">
        <p14:creationId xmlns:p14="http://schemas.microsoft.com/office/powerpoint/2010/main" val="57063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8CFA0-3C53-4DC1-92A0-CACB8E58AFB4}"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B50F1-7881-4D38-A1C9-F01BBE2B92A5}" type="slidenum">
              <a:rPr lang="en-US" smtClean="0"/>
              <a:t>‹#›</a:t>
            </a:fld>
            <a:endParaRPr lang="en-US"/>
          </a:p>
        </p:txBody>
      </p:sp>
    </p:spTree>
    <p:extLst>
      <p:ext uri="{BB962C8B-B14F-4D97-AF65-F5344CB8AC3E}">
        <p14:creationId xmlns:p14="http://schemas.microsoft.com/office/powerpoint/2010/main" val="22851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8CFA0-3C53-4DC1-92A0-CACB8E58AFB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50F1-7881-4D38-A1C9-F01BBE2B92A5}" type="slidenum">
              <a:rPr lang="en-US" smtClean="0"/>
              <a:t>‹#›</a:t>
            </a:fld>
            <a:endParaRPr lang="en-US"/>
          </a:p>
        </p:txBody>
      </p:sp>
    </p:spTree>
    <p:extLst>
      <p:ext uri="{BB962C8B-B14F-4D97-AF65-F5344CB8AC3E}">
        <p14:creationId xmlns:p14="http://schemas.microsoft.com/office/powerpoint/2010/main" val="1580238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8CFA0-3C53-4DC1-92A0-CACB8E58AFB4}"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B50F1-7881-4D38-A1C9-F01BBE2B92A5}" type="slidenum">
              <a:rPr lang="en-US" smtClean="0"/>
              <a:t>‹#›</a:t>
            </a:fld>
            <a:endParaRPr lang="en-US"/>
          </a:p>
        </p:txBody>
      </p:sp>
    </p:spTree>
    <p:extLst>
      <p:ext uri="{BB962C8B-B14F-4D97-AF65-F5344CB8AC3E}">
        <p14:creationId xmlns:p14="http://schemas.microsoft.com/office/powerpoint/2010/main" val="140607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8CFA0-3C53-4DC1-92A0-CACB8E58AFB4}"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B50F1-7881-4D38-A1C9-F01BBE2B92A5}" type="slidenum">
              <a:rPr lang="en-US" smtClean="0"/>
              <a:t>‹#›</a:t>
            </a:fld>
            <a:endParaRPr lang="en-US"/>
          </a:p>
        </p:txBody>
      </p:sp>
    </p:spTree>
    <p:extLst>
      <p:ext uri="{BB962C8B-B14F-4D97-AF65-F5344CB8AC3E}">
        <p14:creationId xmlns:p14="http://schemas.microsoft.com/office/powerpoint/2010/main" val="1809504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6.jpg"/><Relationship Id="rId7" Type="http://schemas.openxmlformats.org/officeDocument/2006/relationships/diagramQuickStyle" Target="../diagrams/quickStyle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8.jpg"/><Relationship Id="rId4" Type="http://schemas.openxmlformats.org/officeDocument/2006/relationships/image" Target="../media/image17.jp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9.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 Id="rId9" Type="http://schemas.openxmlformats.org/officeDocument/2006/relationships/image" Target="../media/image27.jpg"/></Relationships>
</file>

<file path=ppt/slides/_rels/slide14.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eg"/><Relationship Id="rId7" Type="http://schemas.openxmlformats.org/officeDocument/2006/relationships/image" Target="../media/image33.jp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eg"/><Relationship Id="rId9" Type="http://schemas.openxmlformats.org/officeDocument/2006/relationships/image" Target="../media/image35.jp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394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25187707"/>
              </p:ext>
            </p:extLst>
          </p:nvPr>
        </p:nvGraphicFramePr>
        <p:xfrm>
          <a:off x="655320" y="29224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923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8139332" y="230230"/>
            <a:ext cx="3606084" cy="1365161"/>
          </a:xfrm>
          <a:prstGeom prst="roundRect">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72440" y="230229"/>
            <a:ext cx="3713871" cy="1365161"/>
          </a:xfrm>
          <a:prstGeom prst="roundRect">
            <a:avLst/>
          </a:prstGeom>
          <a:blipFill dpi="0" rotWithShape="1">
            <a:blip r:embed="rId4">
              <a:alphaModFix amt="98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118285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Oval 8"/>
          <p:cNvSpPr/>
          <p:nvPr/>
        </p:nvSpPr>
        <p:spPr>
          <a:xfrm>
            <a:off x="5120640" y="4192173"/>
            <a:ext cx="1955409" cy="1969476"/>
          </a:xfrm>
          <a:prstGeom prst="ellipse">
            <a:avLst/>
          </a:prstGeom>
          <a:blipFill>
            <a:blip r:embed="rId10">
              <a:alphaModFix amt="98000"/>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39312" y="2912012"/>
            <a:ext cx="2743199" cy="646331"/>
          </a:xfrm>
          <a:prstGeom prst="rect">
            <a:avLst/>
          </a:prstGeom>
          <a:noFill/>
        </p:spPr>
        <p:txBody>
          <a:bodyPr wrap="square" rtlCol="0">
            <a:spAutoFit/>
          </a:bodyPr>
          <a:lstStyle/>
          <a:p>
            <a:pPr algn="r" rtl="1"/>
            <a:r>
              <a:rPr lang="fa-IR" sz="3600" dirty="0" smtClean="0">
                <a:solidFill>
                  <a:srgbClr val="FF0000"/>
                </a:solidFill>
                <a:cs typeface="B Titr" panose="00000700000000000000" pitchFamily="2" charset="-78"/>
              </a:rPr>
              <a:t>قبل از قرن 17</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603769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14784165"/>
              </p:ext>
            </p:extLst>
          </p:nvPr>
        </p:nvGraphicFramePr>
        <p:xfrm>
          <a:off x="261425" y="1403594"/>
          <a:ext cx="8629357" cy="4153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8890782" y="689317"/>
            <a:ext cx="3193365" cy="5641145"/>
          </a:xfrm>
          <a:prstGeom prst="roundRect">
            <a:avLst/>
          </a:prstGeom>
          <a:blipFill dpi="0" rotWithShape="1">
            <a:blip r:embed="rId7"/>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409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50725" y="2573257"/>
            <a:ext cx="2380481" cy="2672862"/>
          </a:xfrm>
          <a:blipFill>
            <a:blip r:embed="rId3"/>
            <a:stretch>
              <a:fillRect/>
            </a:stretch>
          </a:blip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645" y="272441"/>
            <a:ext cx="2034173" cy="2564873"/>
          </a:xfrm>
          <a:prstGeom prst="rect">
            <a:avLst/>
          </a:prstGeom>
          <a:blipFill dpi="0" rotWithShape="1">
            <a:blip r:embed="rId3"/>
            <a:srcRect/>
            <a:stretch>
              <a:fillRect/>
            </a:stretch>
          </a:blipFill>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1904" y="2626299"/>
            <a:ext cx="2110154" cy="2701464"/>
          </a:xfrm>
          <a:prstGeom prst="rect">
            <a:avLst/>
          </a:prstGeom>
          <a:blipFill>
            <a:blip r:embed="rId6">
              <a:alphaModFix amt="28000"/>
            </a:blip>
            <a:stretch>
              <a:fillRect/>
            </a:stretch>
          </a:blipFill>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610" y="272441"/>
            <a:ext cx="2700996" cy="2343955"/>
          </a:xfrm>
          <a:prstGeom prst="rect">
            <a:avLst/>
          </a:prstGeom>
          <a:blipFill>
            <a:blip r:embed="rId7">
              <a:alphaModFix amt="28000"/>
            </a:blip>
            <a:stretch>
              <a:fillRect/>
            </a:stretch>
          </a:blipFill>
        </p:spPr>
      </p:pic>
      <p:sp>
        <p:nvSpPr>
          <p:cNvPr id="11" name="Rounded Rectangular Callout 10"/>
          <p:cNvSpPr/>
          <p:nvPr/>
        </p:nvSpPr>
        <p:spPr>
          <a:xfrm>
            <a:off x="9678573" y="117891"/>
            <a:ext cx="2321169" cy="2173061"/>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3200" dirty="0" smtClean="0">
                <a:solidFill>
                  <a:srgbClr val="FF0000"/>
                </a:solidFill>
                <a:cs typeface="B Titr" panose="00000700000000000000" pitchFamily="2" charset="-78"/>
              </a:rPr>
              <a:t>نظریه شرطی</a:t>
            </a:r>
          </a:p>
          <a:p>
            <a:pPr algn="ctr"/>
            <a:r>
              <a:rPr lang="fa-IR" sz="3200" dirty="0" smtClean="0">
                <a:solidFill>
                  <a:srgbClr val="FF0000"/>
                </a:solidFill>
                <a:cs typeface="B Titr" panose="00000700000000000000" pitchFamily="2" charset="-78"/>
              </a:rPr>
              <a:t>رفتار گرایی</a:t>
            </a:r>
          </a:p>
          <a:p>
            <a:pPr algn="ctr"/>
            <a:r>
              <a:rPr lang="fa-IR" sz="3200" dirty="0" smtClean="0">
                <a:solidFill>
                  <a:srgbClr val="FF0000"/>
                </a:solidFill>
                <a:cs typeface="B Titr" panose="00000700000000000000" pitchFamily="2" charset="-78"/>
              </a:rPr>
              <a:t>پیوندی</a:t>
            </a:r>
            <a:endParaRPr lang="en-US" sz="3200" dirty="0">
              <a:solidFill>
                <a:srgbClr val="FF0000"/>
              </a:solidFill>
              <a:cs typeface="B Titr" panose="00000700000000000000" pitchFamily="2" charset="-78"/>
            </a:endParaRPr>
          </a:p>
        </p:txBody>
      </p:sp>
      <p:sp>
        <p:nvSpPr>
          <p:cNvPr id="12" name="Rectangle 11"/>
          <p:cNvSpPr/>
          <p:nvPr/>
        </p:nvSpPr>
        <p:spPr>
          <a:xfrm>
            <a:off x="633046" y="576775"/>
            <a:ext cx="1659988" cy="1714177"/>
          </a:xfrm>
          <a:prstGeom prst="rect">
            <a:avLst/>
          </a:prstGeom>
          <a:blipFill dpi="0" rotWithShape="1">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5475" y="2720741"/>
            <a:ext cx="1373867" cy="584775"/>
          </a:xfrm>
          <a:prstGeom prst="rect">
            <a:avLst/>
          </a:prstGeom>
          <a:noFill/>
        </p:spPr>
        <p:txBody>
          <a:bodyPr wrap="square" rtlCol="0">
            <a:spAutoFit/>
          </a:bodyPr>
          <a:lstStyle/>
          <a:p>
            <a:r>
              <a:rPr lang="fa-IR" sz="3200" b="1" u="sng" dirty="0" smtClean="0">
                <a:solidFill>
                  <a:srgbClr val="00B050"/>
                </a:solidFill>
                <a:cs typeface="B Mitra" panose="00000400000000000000" pitchFamily="2" charset="-78"/>
              </a:rPr>
              <a:t>ثرندایک</a:t>
            </a:r>
            <a:endParaRPr lang="en-US" sz="3200" b="1" u="sng" dirty="0">
              <a:solidFill>
                <a:srgbClr val="00B050"/>
              </a:solidFill>
              <a:cs typeface="B Mitra" panose="00000400000000000000" pitchFamily="2" charset="-78"/>
            </a:endParaRPr>
          </a:p>
        </p:txBody>
      </p:sp>
      <p:sp>
        <p:nvSpPr>
          <p:cNvPr id="14" name="Rectangle 13"/>
          <p:cNvSpPr/>
          <p:nvPr/>
        </p:nvSpPr>
        <p:spPr>
          <a:xfrm>
            <a:off x="3530991" y="2837314"/>
            <a:ext cx="1575581" cy="2096086"/>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43532" y="5217788"/>
            <a:ext cx="1350498" cy="584775"/>
          </a:xfrm>
          <a:prstGeom prst="rect">
            <a:avLst/>
          </a:prstGeom>
          <a:noFill/>
        </p:spPr>
        <p:txBody>
          <a:bodyPr wrap="square" rtlCol="0">
            <a:spAutoFit/>
          </a:bodyPr>
          <a:lstStyle/>
          <a:p>
            <a:pPr algn="r" rtl="1"/>
            <a:r>
              <a:rPr lang="fa-IR" sz="3200" b="1" dirty="0" smtClean="0">
                <a:solidFill>
                  <a:srgbClr val="00B050"/>
                </a:solidFill>
                <a:cs typeface="B Mitra" panose="00000400000000000000" pitchFamily="2" charset="-78"/>
              </a:rPr>
              <a:t>اسکینر</a:t>
            </a:r>
            <a:endParaRPr lang="en-US" sz="3200" b="1" dirty="0">
              <a:solidFill>
                <a:srgbClr val="00B050"/>
              </a:solidFill>
              <a:cs typeface="B Mitra" panose="00000400000000000000" pitchFamily="2" charset="-78"/>
            </a:endParaRPr>
          </a:p>
        </p:txBody>
      </p:sp>
      <p:sp>
        <p:nvSpPr>
          <p:cNvPr id="16" name="TextBox 15"/>
          <p:cNvSpPr txBox="1"/>
          <p:nvPr/>
        </p:nvSpPr>
        <p:spPr>
          <a:xfrm>
            <a:off x="6414868" y="2982351"/>
            <a:ext cx="1322363" cy="646331"/>
          </a:xfrm>
          <a:prstGeom prst="rect">
            <a:avLst/>
          </a:prstGeom>
          <a:noFill/>
        </p:spPr>
        <p:txBody>
          <a:bodyPr wrap="square" rtlCol="0">
            <a:spAutoFit/>
          </a:bodyPr>
          <a:lstStyle/>
          <a:p>
            <a:pPr algn="r" rtl="1"/>
            <a:r>
              <a:rPr lang="fa-IR" sz="3600" b="1" dirty="0" smtClean="0">
                <a:solidFill>
                  <a:srgbClr val="00B050"/>
                </a:solidFill>
                <a:cs typeface="B Mitra" panose="00000400000000000000" pitchFamily="2" charset="-78"/>
              </a:rPr>
              <a:t>پاولف</a:t>
            </a:r>
            <a:endParaRPr lang="en-US" sz="3600" b="1" dirty="0">
              <a:solidFill>
                <a:srgbClr val="00B050"/>
              </a:solidFill>
              <a:cs typeface="B Mitra" panose="00000400000000000000" pitchFamily="2" charset="-78"/>
            </a:endParaRPr>
          </a:p>
        </p:txBody>
      </p:sp>
      <p:sp>
        <p:nvSpPr>
          <p:cNvPr id="17" name="Rectangle 16"/>
          <p:cNvSpPr/>
          <p:nvPr/>
        </p:nvSpPr>
        <p:spPr>
          <a:xfrm>
            <a:off x="8525023" y="2982351"/>
            <a:ext cx="1468116" cy="1969477"/>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783318" y="5307880"/>
            <a:ext cx="1209821" cy="523220"/>
          </a:xfrm>
          <a:prstGeom prst="rect">
            <a:avLst/>
          </a:prstGeom>
          <a:noFill/>
        </p:spPr>
        <p:txBody>
          <a:bodyPr wrap="square" rtlCol="0">
            <a:spAutoFit/>
          </a:bodyPr>
          <a:lstStyle/>
          <a:p>
            <a:pPr algn="r" rtl="1"/>
            <a:r>
              <a:rPr lang="fa-IR" sz="2800" b="1" dirty="0" smtClean="0">
                <a:solidFill>
                  <a:srgbClr val="00B050"/>
                </a:solidFill>
                <a:cs typeface="B Mitra" panose="00000400000000000000" pitchFamily="2" charset="-78"/>
              </a:rPr>
              <a:t>واتسون</a:t>
            </a:r>
            <a:endParaRPr lang="en-US" sz="2800" b="1" dirty="0">
              <a:solidFill>
                <a:srgbClr val="00B050"/>
              </a:solidFill>
              <a:cs typeface="B Mitra" panose="00000400000000000000" pitchFamily="2" charset="-78"/>
            </a:endParaRPr>
          </a:p>
        </p:txBody>
      </p:sp>
      <p:sp>
        <p:nvSpPr>
          <p:cNvPr id="19" name="TextBox 18"/>
          <p:cNvSpPr txBox="1"/>
          <p:nvPr/>
        </p:nvSpPr>
        <p:spPr>
          <a:xfrm>
            <a:off x="0" y="5767837"/>
            <a:ext cx="12065390" cy="1077218"/>
          </a:xfrm>
          <a:prstGeom prst="rect">
            <a:avLst/>
          </a:prstGeom>
          <a:noFill/>
        </p:spPr>
        <p:txBody>
          <a:bodyPr wrap="square" rtlCol="0">
            <a:spAutoFit/>
          </a:bodyPr>
          <a:lstStyle/>
          <a:p>
            <a:pPr algn="r" rtl="1"/>
            <a:r>
              <a:rPr lang="fa-IR" sz="3200" dirty="0" smtClean="0">
                <a:solidFill>
                  <a:srgbClr val="FF0000"/>
                </a:solidFill>
                <a:cs typeface="B Mitra" panose="00000400000000000000" pitchFamily="2" charset="-78"/>
              </a:rPr>
              <a:t>یادگیری</a:t>
            </a:r>
            <a:r>
              <a:rPr lang="fa-IR" sz="3200" dirty="0" smtClean="0">
                <a:cs typeface="B Mitra" panose="00000400000000000000" pitchFamily="2" charset="-78"/>
              </a:rPr>
              <a:t>: ایجاد و تقویت رابطه و پیوند بین محرک و پاسخ در سیستم عصبی انسان/ ارتباط بین محرک </a:t>
            </a:r>
            <a:r>
              <a:rPr lang="fa-IR" sz="3200" dirty="0" smtClean="0">
                <a:solidFill>
                  <a:srgbClr val="FF0000"/>
                </a:solidFill>
                <a:cs typeface="B Mitra" panose="00000400000000000000" pitchFamily="2" charset="-78"/>
              </a:rPr>
              <a:t>(</a:t>
            </a:r>
            <a:r>
              <a:rPr lang="en-US" sz="3200" dirty="0" smtClean="0">
                <a:solidFill>
                  <a:srgbClr val="FF0000"/>
                </a:solidFill>
                <a:cs typeface="B Mitra" panose="00000400000000000000" pitchFamily="2" charset="-78"/>
              </a:rPr>
              <a:t>S</a:t>
            </a:r>
            <a:r>
              <a:rPr lang="fa-IR" sz="3200" dirty="0" smtClean="0">
                <a:solidFill>
                  <a:srgbClr val="FF0000"/>
                </a:solidFill>
                <a:cs typeface="B Mitra" panose="00000400000000000000" pitchFamily="2" charset="-78"/>
              </a:rPr>
              <a:t>) </a:t>
            </a:r>
            <a:r>
              <a:rPr lang="fa-IR" sz="3200" dirty="0" smtClean="0">
                <a:cs typeface="B Mitra" panose="00000400000000000000" pitchFamily="2" charset="-78"/>
              </a:rPr>
              <a:t>و پاسخ </a:t>
            </a:r>
            <a:r>
              <a:rPr lang="fa-IR" sz="3200" dirty="0" smtClean="0">
                <a:solidFill>
                  <a:srgbClr val="FF0000"/>
                </a:solidFill>
                <a:cs typeface="B Mitra" panose="00000400000000000000" pitchFamily="2" charset="-78"/>
              </a:rPr>
              <a:t>( </a:t>
            </a:r>
            <a:r>
              <a:rPr lang="en-US" sz="3200" dirty="0" smtClean="0">
                <a:solidFill>
                  <a:srgbClr val="FF0000"/>
                </a:solidFill>
                <a:cs typeface="B Mitra" panose="00000400000000000000" pitchFamily="2" charset="-78"/>
              </a:rPr>
              <a:t>R</a:t>
            </a:r>
            <a:r>
              <a:rPr lang="fa-IR" sz="3200" dirty="0" smtClean="0">
                <a:solidFill>
                  <a:srgbClr val="FF0000"/>
                </a:solidFill>
                <a:cs typeface="B Mitra" panose="00000400000000000000" pitchFamily="2" charset="-78"/>
              </a:rPr>
              <a:t>)</a:t>
            </a:r>
            <a:endParaRPr lang="en-US" sz="3200" dirty="0">
              <a:solidFill>
                <a:srgbClr val="FF0000"/>
              </a:solidFill>
              <a:cs typeface="B Mitra" panose="00000400000000000000" pitchFamily="2" charset="-78"/>
            </a:endParaRPr>
          </a:p>
        </p:txBody>
      </p:sp>
    </p:spTree>
    <p:extLst>
      <p:ext uri="{BB962C8B-B14F-4D97-AF65-F5344CB8AC3E}">
        <p14:creationId xmlns:p14="http://schemas.microsoft.com/office/powerpoint/2010/main" val="3909236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9716087" y="168812"/>
            <a:ext cx="2475913" cy="1055077"/>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r" rtl="1"/>
            <a:r>
              <a:rPr lang="fa-IR" sz="3200" dirty="0" smtClean="0">
                <a:solidFill>
                  <a:srgbClr val="FF0000"/>
                </a:solidFill>
                <a:cs typeface="B Titr" panose="00000700000000000000" pitchFamily="2" charset="-78"/>
              </a:rPr>
              <a:t>نظریه شناختی</a:t>
            </a:r>
          </a:p>
          <a:p>
            <a:pPr algn="ctr"/>
            <a:endParaRPr lang="en-US" sz="3200" dirty="0">
              <a:solidFill>
                <a:srgbClr val="FF0000"/>
              </a:solidFill>
              <a:cs typeface="B Titr"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4645" cy="287257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4645" y="2011680"/>
            <a:ext cx="2296115" cy="285574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760" y="2011680"/>
            <a:ext cx="2437699" cy="285574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314478"/>
            <a:ext cx="2524645" cy="2606825"/>
          </a:xfrm>
          <a:prstGeom prst="rect">
            <a:avLst/>
          </a:prstGeom>
        </p:spPr>
      </p:pic>
      <p:sp>
        <p:nvSpPr>
          <p:cNvPr id="13" name="Rectangle 12"/>
          <p:cNvSpPr/>
          <p:nvPr/>
        </p:nvSpPr>
        <p:spPr>
          <a:xfrm>
            <a:off x="5345723" y="2475914"/>
            <a:ext cx="1392702" cy="1955409"/>
          </a:xfrm>
          <a:prstGeom prst="rect">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59172" y="4879238"/>
            <a:ext cx="1799287" cy="646331"/>
          </a:xfrm>
          <a:prstGeom prst="rect">
            <a:avLst/>
          </a:prstGeom>
          <a:noFill/>
        </p:spPr>
        <p:txBody>
          <a:bodyPr wrap="square" rtlCol="0">
            <a:spAutoFit/>
          </a:bodyPr>
          <a:lstStyle/>
          <a:p>
            <a:r>
              <a:rPr lang="fa-IR" sz="3600" b="1" u="sng" dirty="0" smtClean="0">
                <a:solidFill>
                  <a:srgbClr val="002060"/>
                </a:solidFill>
                <a:cs typeface="B Mitra" panose="00000400000000000000" pitchFamily="2" charset="-78"/>
              </a:rPr>
              <a:t>برونر</a:t>
            </a:r>
            <a:endParaRPr lang="en-US" sz="3600" b="1" u="sng" dirty="0">
              <a:solidFill>
                <a:srgbClr val="002060"/>
              </a:solidFill>
              <a:cs typeface="B Mitra" panose="00000400000000000000" pitchFamily="2" charset="-78"/>
            </a:endParaRPr>
          </a:p>
        </p:txBody>
      </p:sp>
      <p:sp>
        <p:nvSpPr>
          <p:cNvPr id="15" name="Rectangle 14"/>
          <p:cNvSpPr/>
          <p:nvPr/>
        </p:nvSpPr>
        <p:spPr>
          <a:xfrm>
            <a:off x="2855742" y="2377440"/>
            <a:ext cx="1575581" cy="2053883"/>
          </a:xfrm>
          <a:prstGeom prst="rect">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77772" y="4879238"/>
            <a:ext cx="1153551" cy="707886"/>
          </a:xfrm>
          <a:prstGeom prst="rect">
            <a:avLst/>
          </a:prstGeom>
          <a:noFill/>
        </p:spPr>
        <p:txBody>
          <a:bodyPr wrap="square" rtlCol="0">
            <a:spAutoFit/>
          </a:bodyPr>
          <a:lstStyle/>
          <a:p>
            <a:r>
              <a:rPr lang="fa-IR" sz="4000" b="1" dirty="0" smtClean="0">
                <a:solidFill>
                  <a:srgbClr val="002060"/>
                </a:solidFill>
                <a:cs typeface="B Mitra" panose="00000400000000000000" pitchFamily="2" charset="-78"/>
              </a:rPr>
              <a:t>بلوم</a:t>
            </a:r>
            <a:endParaRPr lang="en-US" sz="4000" b="1" dirty="0">
              <a:solidFill>
                <a:srgbClr val="002060"/>
              </a:solidFill>
              <a:cs typeface="B Mitra" panose="00000400000000000000" pitchFamily="2" charset="-78"/>
            </a:endParaRPr>
          </a:p>
        </p:txBody>
      </p:sp>
      <p:sp>
        <p:nvSpPr>
          <p:cNvPr id="17" name="Rectangle 16"/>
          <p:cNvSpPr/>
          <p:nvPr/>
        </p:nvSpPr>
        <p:spPr>
          <a:xfrm>
            <a:off x="295423" y="168813"/>
            <a:ext cx="1839785" cy="2461846"/>
          </a:xfrm>
          <a:prstGeom prst="rect">
            <a:avLst/>
          </a:prstGeom>
          <a:blipFill dpi="0" rotWithShape="1">
            <a:blip r:embed="rId8"/>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30312" y="2872577"/>
            <a:ext cx="1631852" cy="646331"/>
          </a:xfrm>
          <a:prstGeom prst="rect">
            <a:avLst/>
          </a:prstGeom>
          <a:noFill/>
        </p:spPr>
        <p:txBody>
          <a:bodyPr wrap="square" rtlCol="0">
            <a:spAutoFit/>
          </a:bodyPr>
          <a:lstStyle/>
          <a:p>
            <a:r>
              <a:rPr lang="fa-IR" sz="3600" b="1" dirty="0" smtClean="0">
                <a:solidFill>
                  <a:srgbClr val="002060"/>
                </a:solidFill>
                <a:cs typeface="B Mitra" panose="00000400000000000000" pitchFamily="2" charset="-78"/>
              </a:rPr>
              <a:t>پیاژه</a:t>
            </a:r>
            <a:endParaRPr lang="en-US" sz="3600" b="1" dirty="0">
              <a:solidFill>
                <a:srgbClr val="002060"/>
              </a:solidFill>
              <a:cs typeface="B Mitra" panose="00000400000000000000" pitchFamily="2" charset="-78"/>
            </a:endParaRPr>
          </a:p>
        </p:txBody>
      </p:sp>
      <p:sp>
        <p:nvSpPr>
          <p:cNvPr id="19" name="TextBox 18"/>
          <p:cNvSpPr txBox="1"/>
          <p:nvPr/>
        </p:nvSpPr>
        <p:spPr>
          <a:xfrm>
            <a:off x="561696" y="3779101"/>
            <a:ext cx="1631852" cy="646331"/>
          </a:xfrm>
          <a:prstGeom prst="rect">
            <a:avLst/>
          </a:prstGeom>
          <a:noFill/>
        </p:spPr>
        <p:txBody>
          <a:bodyPr wrap="square" rtlCol="0">
            <a:spAutoFit/>
          </a:bodyPr>
          <a:lstStyle/>
          <a:p>
            <a:r>
              <a:rPr lang="fa-IR" sz="3600" b="1" dirty="0" smtClean="0">
                <a:solidFill>
                  <a:srgbClr val="002060"/>
                </a:solidFill>
                <a:cs typeface="B Mitra" panose="00000400000000000000" pitchFamily="2" charset="-78"/>
              </a:rPr>
              <a:t>آزوبل</a:t>
            </a:r>
            <a:endParaRPr lang="en-US" sz="3600" b="1" dirty="0">
              <a:solidFill>
                <a:srgbClr val="002060"/>
              </a:solidFill>
              <a:cs typeface="B Mitra" panose="00000400000000000000" pitchFamily="2" charset="-78"/>
            </a:endParaRPr>
          </a:p>
        </p:txBody>
      </p:sp>
      <p:sp>
        <p:nvSpPr>
          <p:cNvPr id="20" name="Rectangle 19"/>
          <p:cNvSpPr/>
          <p:nvPr/>
        </p:nvSpPr>
        <p:spPr>
          <a:xfrm>
            <a:off x="446397" y="4867421"/>
            <a:ext cx="1553285" cy="1645921"/>
          </a:xfrm>
          <a:prstGeom prst="rect">
            <a:avLst/>
          </a:prstGeom>
          <a:blipFill dpi="0" rotWithShape="1">
            <a:blip r:embed="rId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117058" y="2110154"/>
            <a:ext cx="3756074" cy="3970318"/>
          </a:xfrm>
          <a:prstGeom prst="rect">
            <a:avLst/>
          </a:prstGeom>
          <a:noFill/>
        </p:spPr>
        <p:txBody>
          <a:bodyPr wrap="square" rtlCol="0">
            <a:spAutoFit/>
          </a:bodyPr>
          <a:lstStyle/>
          <a:p>
            <a:pPr algn="r" rtl="1"/>
            <a:r>
              <a:rPr lang="fa-IR" sz="3600" dirty="0" smtClean="0">
                <a:solidFill>
                  <a:srgbClr val="FF0000"/>
                </a:solidFill>
                <a:cs typeface="B Mitra" panose="00000400000000000000" pitchFamily="2" charset="-78"/>
              </a:rPr>
              <a:t>یادگیری</a:t>
            </a:r>
            <a:r>
              <a:rPr lang="fa-IR" sz="3600" dirty="0" smtClean="0">
                <a:cs typeface="B Mitra" panose="00000400000000000000" pitchFamily="2" charset="-78"/>
              </a:rPr>
              <a:t>: ناشی از شناخت، ادراک و بصیرت</a:t>
            </a:r>
          </a:p>
          <a:p>
            <a:pPr algn="r" rtl="1"/>
            <a:r>
              <a:rPr lang="fa-IR" sz="3600" dirty="0" smtClean="0">
                <a:cs typeface="B Mitra" panose="00000400000000000000" pitchFamily="2" charset="-78"/>
              </a:rPr>
              <a:t>تلفیق یادگرفته های جدید فرد با ساخت های شناختی قبلی او</a:t>
            </a:r>
          </a:p>
          <a:p>
            <a:pPr algn="r" rtl="1"/>
            <a:r>
              <a:rPr lang="fa-IR" sz="3600" dirty="0" smtClean="0">
                <a:cs typeface="B Mitra" panose="00000400000000000000" pitchFamily="2" charset="-78"/>
              </a:rPr>
              <a:t>تأکید بر اکتشافات شخصی فراگیر</a:t>
            </a:r>
            <a:endParaRPr lang="en-US" sz="3600" dirty="0">
              <a:cs typeface="B Mitra" panose="00000400000000000000" pitchFamily="2" charset="-78"/>
            </a:endParaRPr>
          </a:p>
        </p:txBody>
      </p:sp>
    </p:spTree>
    <p:extLst>
      <p:ext uri="{BB962C8B-B14F-4D97-AF65-F5344CB8AC3E}">
        <p14:creationId xmlns:p14="http://schemas.microsoft.com/office/powerpoint/2010/main" val="2126269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5045584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1090917134"/>
              </p:ext>
            </p:extLst>
          </p:nvPr>
        </p:nvGraphicFramePr>
        <p:xfrm>
          <a:off x="295421" y="0"/>
          <a:ext cx="11563643" cy="61383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4164036" y="6161649"/>
            <a:ext cx="5697415" cy="523220"/>
          </a:xfrm>
          <a:prstGeom prst="rect">
            <a:avLst/>
          </a:prstGeom>
          <a:noFill/>
        </p:spPr>
        <p:txBody>
          <a:bodyPr wrap="square" rtlCol="0">
            <a:spAutoFit/>
          </a:bodyPr>
          <a:lstStyle/>
          <a:p>
            <a:r>
              <a:rPr lang="fa-IR" sz="2800" dirty="0" smtClean="0">
                <a:solidFill>
                  <a:srgbClr val="FF00FF"/>
                </a:solidFill>
                <a:cs typeface="B Titr" panose="00000700000000000000" pitchFamily="2" charset="-78"/>
              </a:rPr>
              <a:t>تمایز بین دو نظریه شرطی و شناختی</a:t>
            </a:r>
            <a:endParaRPr lang="en-US" sz="2800" dirty="0">
              <a:solidFill>
                <a:srgbClr val="FF00FF"/>
              </a:solidFill>
              <a:cs typeface="B Titr" panose="00000700000000000000" pitchFamily="2" charset="-78"/>
            </a:endParaRPr>
          </a:p>
        </p:txBody>
      </p:sp>
    </p:spTree>
    <p:extLst>
      <p:ext uri="{BB962C8B-B14F-4D97-AF65-F5344CB8AC3E}">
        <p14:creationId xmlns:p14="http://schemas.microsoft.com/office/powerpoint/2010/main" val="2839604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298" y="0"/>
            <a:ext cx="10515600" cy="1325563"/>
          </a:xfrm>
        </p:spPr>
        <p:txBody>
          <a:bodyPr>
            <a:normAutofit/>
          </a:bodyPr>
          <a:lstStyle/>
          <a:p>
            <a:pPr algn="r" rtl="1"/>
            <a:r>
              <a:rPr lang="fa-IR" sz="3600" dirty="0" smtClean="0">
                <a:solidFill>
                  <a:srgbClr val="FF0000"/>
                </a:solidFill>
                <a:cs typeface="B Titr" panose="00000700000000000000" pitchFamily="2" charset="-78"/>
              </a:rPr>
              <a:t>نظریه ثرندایک( کوشش و خطا )</a:t>
            </a:r>
            <a:endParaRPr lang="en-US" sz="3600" dirty="0">
              <a:solidFill>
                <a:srgbClr val="FF0000"/>
              </a:solidFill>
              <a:cs typeface="B Titr" panose="00000700000000000000" pitchFamily="2" charset="-78"/>
            </a:endParaRPr>
          </a:p>
        </p:txBody>
      </p:sp>
      <p:sp>
        <p:nvSpPr>
          <p:cNvPr id="3" name="Content Placeholder 2"/>
          <p:cNvSpPr>
            <a:spLocks noGrp="1"/>
          </p:cNvSpPr>
          <p:nvPr>
            <p:ph idx="1"/>
          </p:nvPr>
        </p:nvSpPr>
        <p:spPr>
          <a:xfrm>
            <a:off x="964810" y="1325563"/>
            <a:ext cx="10515600" cy="4934560"/>
          </a:xfrm>
        </p:spPr>
        <p:txBody>
          <a:bodyPr>
            <a:normAutofit lnSpcReduction="10000"/>
          </a:bodyPr>
          <a:lstStyle/>
          <a:p>
            <a:pPr marL="0" indent="0" algn="just" rtl="1">
              <a:buNone/>
            </a:pPr>
            <a:r>
              <a:rPr lang="fa-IR" sz="3000" dirty="0" smtClean="0">
                <a:cs typeface="B Mitra" panose="00000400000000000000" pitchFamily="2" charset="-78"/>
              </a:rPr>
              <a:t>مشخص ترین یادگیری در انسان و حیوانهای دیگر</a:t>
            </a:r>
            <a:r>
              <a:rPr lang="fa-IR" sz="3000" smtClean="0">
                <a:cs typeface="B Mitra" panose="00000400000000000000" pitchFamily="2" charset="-78"/>
              </a:rPr>
              <a:t>، یادگیری </a:t>
            </a:r>
            <a:r>
              <a:rPr lang="fa-IR" sz="3000" dirty="0" smtClean="0">
                <a:cs typeface="B Mitra" panose="00000400000000000000" pitchFamily="2" charset="-78"/>
              </a:rPr>
              <a:t>از راه کوشش و خطاست.</a:t>
            </a:r>
          </a:p>
          <a:p>
            <a:pPr marL="0" indent="0" algn="just" rtl="1">
              <a:buNone/>
            </a:pPr>
            <a:r>
              <a:rPr lang="fa-IR" sz="3000" dirty="0" smtClean="0">
                <a:cs typeface="B Mitra" panose="00000400000000000000" pitchFamily="2" charset="-78"/>
              </a:rPr>
              <a:t>عکس العمل یا پاسخ موجود زنده در مقابل محرک یا محرکها، ناشی از برقراری ارتباطات عصبی در درون سازواره است؛ به طوری که در طول یادگیری به تدریج پاسخ های نادرست کم میشود و به جای ان پاسخ های درست ظاهر می شود و در ادامه به یادگیری منجر می شود.</a:t>
            </a:r>
          </a:p>
          <a:p>
            <a:pPr marL="0" indent="0" algn="just" rtl="1">
              <a:buNone/>
            </a:pPr>
            <a:r>
              <a:rPr lang="fa-IR" sz="3000" dirty="0" smtClean="0">
                <a:cs typeface="B Mitra" panose="00000400000000000000" pitchFamily="2" charset="-78"/>
              </a:rPr>
              <a:t>آزمایش معروف ثرندایک</a:t>
            </a:r>
          </a:p>
          <a:p>
            <a:pPr marL="0" indent="0" algn="just" rtl="1">
              <a:buNone/>
            </a:pPr>
            <a:r>
              <a:rPr lang="fa-IR" sz="3000" dirty="0" smtClean="0">
                <a:cs typeface="B Mitra" panose="00000400000000000000" pitchFamily="2" charset="-78"/>
              </a:rPr>
              <a:t>قرار دادن گربه گرسنه در قفس</a:t>
            </a:r>
          </a:p>
          <a:p>
            <a:pPr marL="0" indent="0" algn="just" rtl="1">
              <a:buNone/>
            </a:pPr>
            <a:endParaRPr lang="fa-IR" sz="3000" b="1" u="sng" dirty="0" smtClean="0">
              <a:solidFill>
                <a:srgbClr val="00B050"/>
              </a:solidFill>
              <a:cs typeface="B Mitra" panose="00000400000000000000" pitchFamily="2" charset="-78"/>
            </a:endParaRPr>
          </a:p>
          <a:p>
            <a:pPr marL="0" indent="0" algn="just" rtl="1">
              <a:buNone/>
            </a:pPr>
            <a:r>
              <a:rPr lang="fa-IR" sz="3000" b="1" u="sng" dirty="0" smtClean="0">
                <a:solidFill>
                  <a:srgbClr val="00B050"/>
                </a:solidFill>
                <a:cs typeface="B Mitra" panose="00000400000000000000" pitchFamily="2" charset="-78"/>
              </a:rPr>
              <a:t>شرایط مؤثر در یادگیری</a:t>
            </a:r>
            <a:r>
              <a:rPr lang="fa-IR" sz="3000" dirty="0" smtClean="0">
                <a:cs typeface="B Mitra" panose="00000400000000000000" pitchFamily="2" charset="-78"/>
              </a:rPr>
              <a:t>← قانون اثر</a:t>
            </a:r>
          </a:p>
          <a:p>
            <a:pPr marL="0" indent="0" algn="just" rtl="1">
              <a:buNone/>
            </a:pPr>
            <a:r>
              <a:rPr lang="fa-IR" sz="3000" dirty="0">
                <a:cs typeface="B Mitra" panose="00000400000000000000" pitchFamily="2" charset="-78"/>
              </a:rPr>
              <a:t> </a:t>
            </a:r>
            <a:r>
              <a:rPr lang="fa-IR" sz="3000" dirty="0" smtClean="0">
                <a:cs typeface="B Mitra" panose="00000400000000000000" pitchFamily="2" charset="-78"/>
              </a:rPr>
              <a:t>                                       قانون آمادگی</a:t>
            </a:r>
          </a:p>
          <a:p>
            <a:pPr marL="0" indent="0" algn="just" rtl="1">
              <a:buNone/>
            </a:pPr>
            <a:r>
              <a:rPr lang="fa-IR" sz="3000" dirty="0" smtClean="0">
                <a:cs typeface="B Mitra" panose="00000400000000000000" pitchFamily="2" charset="-78"/>
              </a:rPr>
              <a:t>                                        قانون تمرین      </a:t>
            </a:r>
          </a:p>
          <a:p>
            <a:pPr marL="0" indent="0" algn="just" rtl="1">
              <a:buNone/>
            </a:pPr>
            <a:endParaRPr lang="en-US" sz="3000" dirty="0">
              <a:cs typeface="B Mitra" panose="00000400000000000000" pitchFamily="2" charset="-78"/>
            </a:endParaRPr>
          </a:p>
        </p:txBody>
      </p:sp>
    </p:spTree>
    <p:extLst>
      <p:ext uri="{BB962C8B-B14F-4D97-AF65-F5344CB8AC3E}">
        <p14:creationId xmlns:p14="http://schemas.microsoft.com/office/powerpoint/2010/main" val="2090268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67813770"/>
              </p:ext>
            </p:extLst>
          </p:nvPr>
        </p:nvGraphicFramePr>
        <p:xfrm>
          <a:off x="810065" y="157558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Callout 5"/>
          <p:cNvSpPr/>
          <p:nvPr/>
        </p:nvSpPr>
        <p:spPr>
          <a:xfrm>
            <a:off x="8721969" y="0"/>
            <a:ext cx="2138289" cy="1575582"/>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3200" dirty="0" smtClean="0">
                <a:solidFill>
                  <a:schemeClr val="tx1">
                    <a:lumMod val="95000"/>
                    <a:lumOff val="5000"/>
                  </a:schemeClr>
                </a:solidFill>
                <a:cs typeface="B Titr" panose="00000700000000000000" pitchFamily="2" charset="-78"/>
              </a:rPr>
              <a:t>قانون اثر</a:t>
            </a:r>
            <a:endParaRPr lang="en-US" sz="3200" dirty="0">
              <a:solidFill>
                <a:schemeClr val="tx1">
                  <a:lumMod val="95000"/>
                  <a:lumOff val="5000"/>
                </a:schemeClr>
              </a:solidFill>
              <a:cs typeface="B Titr" panose="00000700000000000000" pitchFamily="2" charset="-78"/>
            </a:endParaRPr>
          </a:p>
        </p:txBody>
      </p:sp>
      <p:sp>
        <p:nvSpPr>
          <p:cNvPr id="7" name="Down Arrow Callout 6"/>
          <p:cNvSpPr/>
          <p:nvPr/>
        </p:nvSpPr>
        <p:spPr>
          <a:xfrm>
            <a:off x="5134708" y="0"/>
            <a:ext cx="2138289" cy="1575582"/>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2800" dirty="0" smtClean="0">
                <a:solidFill>
                  <a:schemeClr val="tx1">
                    <a:lumMod val="95000"/>
                    <a:lumOff val="5000"/>
                  </a:schemeClr>
                </a:solidFill>
                <a:cs typeface="B Titr" panose="00000700000000000000" pitchFamily="2" charset="-78"/>
              </a:rPr>
              <a:t>قانون آمادگی</a:t>
            </a:r>
            <a:endParaRPr lang="en-US" sz="2800" dirty="0">
              <a:solidFill>
                <a:schemeClr val="tx1">
                  <a:lumMod val="95000"/>
                  <a:lumOff val="5000"/>
                </a:schemeClr>
              </a:solidFill>
              <a:cs typeface="B Titr" panose="00000700000000000000" pitchFamily="2" charset="-78"/>
            </a:endParaRPr>
          </a:p>
        </p:txBody>
      </p:sp>
      <p:sp>
        <p:nvSpPr>
          <p:cNvPr id="8" name="Down Arrow Callout 7"/>
          <p:cNvSpPr/>
          <p:nvPr/>
        </p:nvSpPr>
        <p:spPr>
          <a:xfrm>
            <a:off x="1547447" y="0"/>
            <a:ext cx="2138289" cy="1575582"/>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3200" dirty="0" smtClean="0">
                <a:solidFill>
                  <a:schemeClr val="tx1">
                    <a:lumMod val="95000"/>
                    <a:lumOff val="5000"/>
                  </a:schemeClr>
                </a:solidFill>
                <a:cs typeface="B Titr" panose="00000700000000000000" pitchFamily="2" charset="-78"/>
              </a:rPr>
              <a:t>قانون تمرین</a:t>
            </a:r>
            <a:endParaRPr lang="en-US" sz="3200" dirty="0">
              <a:solidFill>
                <a:schemeClr val="tx1">
                  <a:lumMod val="95000"/>
                  <a:lumOff val="5000"/>
                </a:schemeClr>
              </a:solidFill>
              <a:cs typeface="B Titr" panose="00000700000000000000" pitchFamily="2" charset="-78"/>
            </a:endParaRPr>
          </a:p>
        </p:txBody>
      </p:sp>
    </p:spTree>
    <p:extLst>
      <p:ext uri="{BB962C8B-B14F-4D97-AF65-F5344CB8AC3E}">
        <p14:creationId xmlns:p14="http://schemas.microsoft.com/office/powerpoint/2010/main" val="1450209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smtClean="0">
                <a:solidFill>
                  <a:srgbClr val="FF0000"/>
                </a:solidFill>
                <a:cs typeface="B Titr" panose="00000700000000000000" pitchFamily="2" charset="-78"/>
              </a:rPr>
              <a:t>کاربرد نظریه ثرندایک در فرایند تدریس</a:t>
            </a:r>
            <a:endParaRPr lang="en-US" sz="3600"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3000" dirty="0" smtClean="0">
                <a:cs typeface="B Mitra" panose="00000400000000000000" pitchFamily="2" charset="-78"/>
              </a:rPr>
              <a:t>رابطه منطقی میان موضوع تدریس و یادگیری های قبلی شاگردان؛</a:t>
            </a:r>
          </a:p>
          <a:p>
            <a:pPr algn="r" rtl="1"/>
            <a:r>
              <a:rPr lang="fa-IR" sz="3000" dirty="0" smtClean="0">
                <a:cs typeface="B Mitra" panose="00000400000000000000" pitchFamily="2" charset="-78"/>
              </a:rPr>
              <a:t>از واقعیت های شناخته شده و واقعیت های محسوس کمک گرفته شود؛</a:t>
            </a:r>
          </a:p>
          <a:p>
            <a:pPr algn="r" rtl="1"/>
            <a:r>
              <a:rPr lang="fa-IR" sz="3000" dirty="0" smtClean="0">
                <a:cs typeface="B Mitra" panose="00000400000000000000" pitchFamily="2" charset="-78"/>
              </a:rPr>
              <a:t>شاگرد از فعالیت های خود احساس رضایت، ارزشمندی و لذت کند و احساس کند یادگیری موضوع مورد نظر نیازهایش را برآورده می سازد؛</a:t>
            </a:r>
          </a:p>
          <a:p>
            <a:pPr algn="r" rtl="1"/>
            <a:r>
              <a:rPr lang="fa-IR" sz="3000" dirty="0" smtClean="0">
                <a:cs typeface="B Mitra" panose="00000400000000000000" pitchFamily="2" charset="-78"/>
              </a:rPr>
              <a:t>آمادگی شاگرد از هر لحاظ و میل و نیاز به یادگیری در او؛</a:t>
            </a:r>
          </a:p>
          <a:p>
            <a:pPr algn="r" rtl="1"/>
            <a:r>
              <a:rPr lang="fa-IR" sz="3000" dirty="0" smtClean="0">
                <a:cs typeface="B Mitra" panose="00000400000000000000" pitchFamily="2" charset="-78"/>
              </a:rPr>
              <a:t>استفاده از مثالهای گوناگون در امر تدریس؛</a:t>
            </a:r>
          </a:p>
          <a:p>
            <a:pPr algn="r" rtl="1"/>
            <a:r>
              <a:rPr lang="fa-IR" sz="3000" dirty="0" smtClean="0">
                <a:cs typeface="B Mitra" panose="00000400000000000000" pitchFamily="2" charset="-78"/>
              </a:rPr>
              <a:t>توجه به تنبیه و تشویق در امر آموزش.</a:t>
            </a:r>
          </a:p>
        </p:txBody>
      </p:sp>
    </p:spTree>
    <p:extLst>
      <p:ext uri="{BB962C8B-B14F-4D97-AF65-F5344CB8AC3E}">
        <p14:creationId xmlns:p14="http://schemas.microsoft.com/office/powerpoint/2010/main" val="250325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dirty="0" smtClean="0">
                <a:solidFill>
                  <a:srgbClr val="FF0000"/>
                </a:solidFill>
                <a:cs typeface="B Titr" panose="00000700000000000000" pitchFamily="2" charset="-78"/>
              </a:rPr>
              <a:t>نظریه یادگیری اکتشافی برونر</a:t>
            </a:r>
            <a:endParaRPr lang="en-US" sz="3600" dirty="0">
              <a:solidFill>
                <a:srgbClr val="FF0000"/>
              </a:solidFill>
              <a:cs typeface="B Titr" panose="00000700000000000000" pitchFamily="2" charset="-78"/>
            </a:endParaRPr>
          </a:p>
        </p:txBody>
      </p:sp>
      <p:sp>
        <p:nvSpPr>
          <p:cNvPr id="3" name="Content Placeholder 2"/>
          <p:cNvSpPr>
            <a:spLocks noGrp="1"/>
          </p:cNvSpPr>
          <p:nvPr>
            <p:ph idx="1"/>
          </p:nvPr>
        </p:nvSpPr>
        <p:spPr>
          <a:xfrm>
            <a:off x="321212" y="1926027"/>
            <a:ext cx="11549575" cy="5109747"/>
          </a:xfrm>
        </p:spPr>
        <p:txBody>
          <a:bodyPr>
            <a:normAutofit/>
          </a:bodyPr>
          <a:lstStyle/>
          <a:p>
            <a:pPr algn="r" rtl="1"/>
            <a:r>
              <a:rPr lang="fa-IR" sz="3200" dirty="0" smtClean="0">
                <a:cs typeface="B Mitra" panose="00000400000000000000" pitchFamily="2" charset="-78"/>
              </a:rPr>
              <a:t>شاگردان را نباید در برابر دانسته ها قرار داد، بلکه باید آنان را بامسأله رو به رو کرد تا خود به کشف روابط میان امور و راه حل انها اقدام کنند.</a:t>
            </a:r>
          </a:p>
          <a:p>
            <a:pPr marL="0" indent="0" algn="r" rtl="1">
              <a:buNone/>
            </a:pPr>
            <a:r>
              <a:rPr lang="fa-IR" sz="3200" dirty="0" smtClean="0">
                <a:cs typeface="B Mitra" panose="00000400000000000000" pitchFamily="2" charset="-78"/>
              </a:rPr>
              <a:t>تأکید برونر بر 4عامل مهم در فعالیت های آموزشی:</a:t>
            </a:r>
          </a:p>
          <a:p>
            <a:pPr marL="0" indent="0" algn="r" rtl="1">
              <a:buNone/>
            </a:pPr>
            <a:r>
              <a:rPr lang="fa-IR" sz="3200" dirty="0" smtClean="0">
                <a:cs typeface="B Mitra" panose="00000400000000000000" pitchFamily="2" charset="-78"/>
              </a:rPr>
              <a:t>1-تأکید بر فرایند یادگیری←فرایند کسب معرفت مهم است نه حفظ کردن</a:t>
            </a:r>
          </a:p>
          <a:p>
            <a:pPr marL="0" indent="0" algn="r" rtl="1">
              <a:buNone/>
            </a:pPr>
            <a:r>
              <a:rPr lang="fa-IR" sz="3200" dirty="0" smtClean="0">
                <a:cs typeface="B Mitra" panose="00000400000000000000" pitchFamily="2" charset="-78"/>
              </a:rPr>
              <a:t>2-تأکید بر ساخت یادگیری←آسان سازی،پرکردن خلأهای ممکن،سازماندهی منطقی،سهولت انتقال</a:t>
            </a:r>
          </a:p>
          <a:p>
            <a:pPr marL="0" indent="0" algn="r" rtl="1">
              <a:buNone/>
            </a:pPr>
            <a:r>
              <a:rPr lang="fa-IR" sz="3200" dirty="0" smtClean="0">
                <a:cs typeface="B Mitra" panose="00000400000000000000" pitchFamily="2" charset="-78"/>
              </a:rPr>
              <a:t>3-تأکید بر اهمیت شهود←ارتقای سطح بینش و فهم شهودی</a:t>
            </a:r>
          </a:p>
          <a:p>
            <a:pPr marL="0" indent="0" algn="r" rtl="1">
              <a:buNone/>
            </a:pPr>
            <a:r>
              <a:rPr lang="fa-IR" sz="3200" dirty="0" smtClean="0">
                <a:cs typeface="B Mitra" panose="00000400000000000000" pitchFamily="2" charset="-78"/>
              </a:rPr>
              <a:t>4-تأکید بر اهمیت انگیزش درونی←میل به یادگیری، سائق ذاتی همکاری با دیگران، کنجکاوی برای رفع ابهام، انگیزه توانمند شدن</a:t>
            </a:r>
            <a:endParaRPr lang="en-US" sz="3200" dirty="0">
              <a:cs typeface="B Mitra" panose="00000400000000000000" pitchFamily="2" charset="-78"/>
            </a:endParaRPr>
          </a:p>
        </p:txBody>
      </p:sp>
      <p:sp>
        <p:nvSpPr>
          <p:cNvPr id="4" name="Pentagon 3"/>
          <p:cNvSpPr/>
          <p:nvPr/>
        </p:nvSpPr>
        <p:spPr>
          <a:xfrm>
            <a:off x="196947" y="112542"/>
            <a:ext cx="2785404" cy="1813485"/>
          </a:xfrm>
          <a:prstGeom prst="homePlate">
            <a:avLst/>
          </a:prstGeom>
          <a:blipFill dpi="0" rotWithShape="1">
            <a:blip r:embed="rId2"/>
            <a:srcRect/>
            <a:stretch>
              <a:fillRect t="-11000" b="-1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975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70608" y="365125"/>
            <a:ext cx="2083191" cy="1325563"/>
          </a:xfrm>
        </p:spPr>
        <p:txBody>
          <a:bodyPr/>
          <a:lstStyle/>
          <a:p>
            <a:pPr algn="r"/>
            <a:r>
              <a:rPr lang="fa-IR" dirty="0" smtClean="0">
                <a:solidFill>
                  <a:srgbClr val="FDFCFE"/>
                </a:solidFill>
                <a:latin typeface="Titr" panose="01000700000000000000" pitchFamily="2" charset="-78"/>
                <a:cs typeface="Titr" panose="01000700000000000000" pitchFamily="2" charset="-78"/>
              </a:rPr>
              <a:t>فصل اول</a:t>
            </a:r>
            <a:endParaRPr lang="en-US" dirty="0">
              <a:solidFill>
                <a:srgbClr val="FDFCFE"/>
              </a:solidFill>
              <a:latin typeface="Titr" panose="01000700000000000000" pitchFamily="2" charset="-78"/>
              <a:cs typeface="Titr" panose="01000700000000000000" pitchFamily="2" charset="-78"/>
            </a:endParaRPr>
          </a:p>
        </p:txBody>
      </p:sp>
      <p:sp>
        <p:nvSpPr>
          <p:cNvPr id="3" name="Content Placeholder 2"/>
          <p:cNvSpPr>
            <a:spLocks noGrp="1"/>
          </p:cNvSpPr>
          <p:nvPr>
            <p:ph idx="1"/>
          </p:nvPr>
        </p:nvSpPr>
        <p:spPr>
          <a:xfrm>
            <a:off x="4375052" y="2402401"/>
            <a:ext cx="3405554" cy="889440"/>
          </a:xfrm>
        </p:spPr>
        <p:txBody>
          <a:bodyPr>
            <a:noAutofit/>
          </a:bodyPr>
          <a:lstStyle/>
          <a:p>
            <a:pPr marL="0" indent="0" algn="ctr">
              <a:buNone/>
            </a:pPr>
            <a:r>
              <a:rPr lang="fa-IR" sz="6000" dirty="0" smtClean="0">
                <a:solidFill>
                  <a:srgbClr val="FF0000"/>
                </a:solidFill>
                <a:latin typeface="Titr" panose="01000700000000000000" pitchFamily="2" charset="-78"/>
                <a:cs typeface="Titr" panose="01000700000000000000" pitchFamily="2" charset="-78"/>
              </a:rPr>
              <a:t>نظریه های یادگیری</a:t>
            </a:r>
            <a:endParaRPr lang="en-US" sz="6000" dirty="0">
              <a:solidFill>
                <a:srgbClr val="FF0000"/>
              </a:solidFill>
              <a:latin typeface="Titr" panose="01000700000000000000" pitchFamily="2" charset="-78"/>
              <a:cs typeface="Titr" panose="01000700000000000000" pitchFamily="2" charset="-78"/>
            </a:endParaRPr>
          </a:p>
        </p:txBody>
      </p:sp>
      <p:sp>
        <p:nvSpPr>
          <p:cNvPr id="4" name="TextBox 3"/>
          <p:cNvSpPr txBox="1"/>
          <p:nvPr/>
        </p:nvSpPr>
        <p:spPr>
          <a:xfrm>
            <a:off x="746975" y="5589431"/>
            <a:ext cx="1983346" cy="646331"/>
          </a:xfrm>
          <a:prstGeom prst="rect">
            <a:avLst/>
          </a:prstGeom>
          <a:noFill/>
        </p:spPr>
        <p:txBody>
          <a:bodyPr wrap="square" rtlCol="0">
            <a:spAutoFit/>
          </a:bodyPr>
          <a:lstStyle/>
          <a:p>
            <a:pPr algn="ctr"/>
            <a:r>
              <a:rPr lang="fa-IR" dirty="0" smtClean="0">
                <a:solidFill>
                  <a:schemeClr val="bg1"/>
                </a:solidFill>
                <a:cs typeface="B Mitra" panose="00000400000000000000" pitchFamily="2" charset="-78"/>
              </a:rPr>
              <a:t>محبوبه سبزی</a:t>
            </a:r>
          </a:p>
          <a:p>
            <a:pPr algn="ctr"/>
            <a:r>
              <a:rPr lang="fa-IR" dirty="0" smtClean="0">
                <a:solidFill>
                  <a:schemeClr val="bg1"/>
                </a:solidFill>
                <a:cs typeface="B Mitra" panose="00000400000000000000" pitchFamily="2" charset="-78"/>
              </a:rPr>
              <a:t>محسن محبی پور</a:t>
            </a:r>
            <a:endParaRPr lang="en-US" dirty="0">
              <a:solidFill>
                <a:schemeClr val="bg1"/>
              </a:solidFill>
              <a:cs typeface="B Mitra" panose="00000400000000000000" pitchFamily="2" charset="-78"/>
            </a:endParaRPr>
          </a:p>
        </p:txBody>
      </p:sp>
    </p:spTree>
    <p:extLst>
      <p:ext uri="{BB962C8B-B14F-4D97-AF65-F5344CB8AC3E}">
        <p14:creationId xmlns:p14="http://schemas.microsoft.com/office/powerpoint/2010/main" val="2924539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252" y="1825625"/>
            <a:ext cx="10515600" cy="4351338"/>
          </a:xfrm>
        </p:spPr>
        <p:txBody>
          <a:bodyPr>
            <a:noAutofit/>
          </a:bodyPr>
          <a:lstStyle/>
          <a:p>
            <a:pPr marL="0" indent="0" algn="r" rtl="1">
              <a:buNone/>
            </a:pPr>
            <a:r>
              <a:rPr lang="fa-IR" sz="11500" dirty="0" smtClean="0">
                <a:latin typeface="IranNastaliq" panose="02020505000000020003" pitchFamily="18" charset="0"/>
                <a:cs typeface="IranNastaliq" panose="02020505000000020003" pitchFamily="18" charset="0"/>
              </a:rPr>
              <a:t>با تشکر از نگاه گرمتان</a:t>
            </a:r>
          </a:p>
          <a:p>
            <a:pPr marL="0" indent="0" algn="r" rtl="1">
              <a:buNone/>
            </a:pPr>
            <a:endParaRPr lang="fa-IR" sz="11500" dirty="0" smtClean="0">
              <a:latin typeface="IranNastaliq" panose="02020505000000020003" pitchFamily="18" charset="0"/>
              <a:cs typeface="IranNastaliq" panose="02020505000000020003" pitchFamily="18" charset="0"/>
            </a:endParaRPr>
          </a:p>
          <a:p>
            <a:pPr marL="0" indent="0" algn="ctr" rtl="1">
              <a:buNone/>
            </a:pPr>
            <a:r>
              <a:rPr lang="fa-IR" sz="6000" dirty="0" smtClean="0">
                <a:latin typeface="IranNastaliq" panose="02020505000000020003" pitchFamily="18" charset="0"/>
                <a:cs typeface="IranNastaliq" panose="02020505000000020003" pitchFamily="18" charset="0"/>
              </a:rPr>
              <a:t>آبانماه</a:t>
            </a:r>
            <a:r>
              <a:rPr lang="fa-IR" sz="6000" dirty="0" smtClean="0">
                <a:latin typeface="IranNastaliq" panose="02020505000000020003" pitchFamily="18" charset="0"/>
                <a:cs typeface="B Mitra" panose="00000400000000000000" pitchFamily="2" charset="-78"/>
              </a:rPr>
              <a:t>1395</a:t>
            </a:r>
            <a:endParaRPr lang="en-US" sz="60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547179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28000"/>
          </a:blip>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27606" y="211015"/>
            <a:ext cx="9214339" cy="1777846"/>
          </a:xfrm>
        </p:spPr>
      </p:pic>
      <p:sp>
        <p:nvSpPr>
          <p:cNvPr id="5" name="Rounded Rectangle 4"/>
          <p:cNvSpPr/>
          <p:nvPr/>
        </p:nvSpPr>
        <p:spPr>
          <a:xfrm>
            <a:off x="98474" y="41568"/>
            <a:ext cx="2729132" cy="4804117"/>
          </a:xfrm>
          <a:prstGeom prst="roundRect">
            <a:avLst/>
          </a:prstGeom>
          <a:blipFill dpi="0" rotWithShape="1">
            <a:blip r:embed="rId4"/>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827605" y="2443626"/>
            <a:ext cx="3094894" cy="2691082"/>
          </a:xfrm>
          <a:prstGeom prst="roundRect">
            <a:avLst/>
          </a:prstGeom>
          <a:blipFill dpi="0" rotWithShape="1">
            <a:blip r:embed="rId5">
              <a:alphaModFix amt="9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922499" y="4051495"/>
            <a:ext cx="3002280" cy="2742565"/>
          </a:xfrm>
          <a:prstGeom prst="roundRect">
            <a:avLst/>
          </a:prstGeom>
          <a:blipFill dpi="0" rotWithShape="1">
            <a:blip r:embed="rId6">
              <a:alphaModFix amt="9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924779" y="2443626"/>
            <a:ext cx="3002280" cy="2508202"/>
          </a:xfrm>
          <a:prstGeom prst="roundRect">
            <a:avLst/>
          </a:prstGeom>
          <a:blipFill dpi="0" rotWithShape="1">
            <a:blip r:embed="rId7">
              <a:alphaModFix amt="99000"/>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983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0000"/>
                </a:solidFill>
                <a:latin typeface="Titr" panose="01000700000000000000" pitchFamily="2" charset="-78"/>
                <a:cs typeface="Titr" panose="01000700000000000000" pitchFamily="2" charset="-78"/>
              </a:rPr>
              <a:t>تعاریف یادگیری</a:t>
            </a:r>
            <a:endParaRPr lang="en-US" dirty="0">
              <a:solidFill>
                <a:srgbClr val="FF0000"/>
              </a:solidFill>
              <a:latin typeface="Titr" panose="01000700000000000000" pitchFamily="2" charset="-78"/>
              <a:cs typeface="Titr" panose="01000700000000000000" pitchFamily="2" charset="-78"/>
            </a:endParaRPr>
          </a:p>
        </p:txBody>
      </p:sp>
      <p:sp>
        <p:nvSpPr>
          <p:cNvPr id="3" name="Content Placeholder 2"/>
          <p:cNvSpPr>
            <a:spLocks noGrp="1"/>
          </p:cNvSpPr>
          <p:nvPr>
            <p:ph idx="1"/>
          </p:nvPr>
        </p:nvSpPr>
        <p:spPr>
          <a:xfrm>
            <a:off x="323557" y="1533378"/>
            <a:ext cx="11549575" cy="4643585"/>
          </a:xfrm>
        </p:spPr>
        <p:txBody>
          <a:bodyPr>
            <a:noAutofit/>
          </a:bodyPr>
          <a:lstStyle/>
          <a:p>
            <a:pPr marL="571500" indent="-571500" algn="r" rtl="1">
              <a:buFont typeface="Wingdings" panose="05000000000000000000" pitchFamily="2" charset="2"/>
              <a:buChar char="ü"/>
            </a:pPr>
            <a:r>
              <a:rPr lang="fa-IR" sz="3200" b="1" dirty="0" smtClean="0">
                <a:latin typeface="Titr" panose="01000700000000000000" pitchFamily="2" charset="-78"/>
                <a:cs typeface="B Mitra" panose="00000400000000000000" pitchFamily="2" charset="-78"/>
              </a:rPr>
              <a:t>تمام مهارت ها، گرایش ها، دانشها و معلوماتی است که انسان در طول زندگی خود کسب میکند.</a:t>
            </a:r>
          </a:p>
          <a:p>
            <a:pPr marL="571500" indent="-571500" algn="r" rtl="1">
              <a:buFont typeface="Wingdings" panose="05000000000000000000" pitchFamily="2" charset="2"/>
              <a:buChar char="ü"/>
            </a:pPr>
            <a:r>
              <a:rPr lang="fa-IR" sz="3200" b="1" dirty="0" smtClean="0">
                <a:latin typeface="Titr" panose="01000700000000000000" pitchFamily="2" charset="-78"/>
                <a:cs typeface="B Mitra" panose="00000400000000000000" pitchFamily="2" charset="-78"/>
              </a:rPr>
              <a:t>یادگیری تغییری پایدار در انسان زنده است که فرد آن را از وراثت و ویژگی های ژنتیکی خود کسب نمیکند. یادگیری محصول یا نتیجه تغییرات ارثی نیست(بیگه).</a:t>
            </a:r>
          </a:p>
          <a:p>
            <a:pPr marL="571500" indent="-571500" algn="r" rtl="1">
              <a:buFont typeface="Wingdings" panose="05000000000000000000" pitchFamily="2" charset="2"/>
              <a:buChar char="ü"/>
            </a:pPr>
            <a:r>
              <a:rPr lang="fa-IR" sz="3200" b="1" dirty="0" smtClean="0">
                <a:latin typeface="Titr" panose="01000700000000000000" pitchFamily="2" charset="-78"/>
                <a:cs typeface="B Mitra" panose="00000400000000000000" pitchFamily="2" charset="-78"/>
              </a:rPr>
              <a:t>تغییری نسبتاً پایدار در توان رفتاری که در نتیجه تمرین تقویت شده رخ می دهد (کیمبل).</a:t>
            </a:r>
          </a:p>
          <a:p>
            <a:pPr marL="571500" indent="-571500" algn="r" rtl="1">
              <a:buFont typeface="Wingdings" panose="05000000000000000000" pitchFamily="2" charset="2"/>
              <a:buChar char="ü"/>
            </a:pPr>
            <a:r>
              <a:rPr lang="fa-IR" sz="3200" b="1" dirty="0" smtClean="0">
                <a:latin typeface="Titr" panose="01000700000000000000" pitchFamily="2" charset="-78"/>
                <a:cs typeface="B Mitra" panose="00000400000000000000" pitchFamily="2" charset="-78"/>
              </a:rPr>
              <a:t>یادگیری تغییری است که با کسب عادت، دانش و نگرش مرتبط است. یادگیری به فرد اجازه می دهد تا به لحاظ اجتماعی و فردی از سازگاری بیشتری برخوردار شود(کرو و کرو).</a:t>
            </a:r>
          </a:p>
          <a:p>
            <a:pPr marL="571500" indent="-571500" algn="r" rtl="1">
              <a:buFont typeface="Wingdings" panose="05000000000000000000" pitchFamily="2" charset="2"/>
              <a:buChar char="ü"/>
            </a:pPr>
            <a:r>
              <a:rPr lang="fa-IR" sz="3200" b="1" dirty="0" smtClean="0">
                <a:solidFill>
                  <a:srgbClr val="C00000"/>
                </a:solidFill>
                <a:latin typeface="Titr" panose="01000700000000000000" pitchFamily="2" charset="-78"/>
                <a:cs typeface="B Mitra" panose="00000400000000000000" pitchFamily="2" charset="-78"/>
              </a:rPr>
              <a:t>فرایند تغییرات </a:t>
            </a:r>
            <a:r>
              <a:rPr lang="fa-IR" sz="3200" b="1" dirty="0">
                <a:solidFill>
                  <a:srgbClr val="C00000"/>
                </a:solidFill>
                <a:latin typeface="Titr" panose="01000700000000000000" pitchFamily="2" charset="-78"/>
                <a:cs typeface="B Mitra" panose="00000400000000000000" pitchFamily="2" charset="-78"/>
              </a:rPr>
              <a:t>نسبتا </a:t>
            </a:r>
            <a:r>
              <a:rPr lang="fa-IR" sz="3200" b="1" dirty="0" smtClean="0">
                <a:solidFill>
                  <a:srgbClr val="C00000"/>
                </a:solidFill>
                <a:latin typeface="Titr" panose="01000700000000000000" pitchFamily="2" charset="-78"/>
                <a:cs typeface="B Mitra" panose="00000400000000000000" pitchFamily="2" charset="-78"/>
              </a:rPr>
              <a:t>پایداردر رفتاربالقوه فرد براثر تجربه(هیلگارد ومارکوییز)</a:t>
            </a:r>
          </a:p>
          <a:p>
            <a:pPr marL="0" indent="0" algn="r" rtl="1">
              <a:buNone/>
            </a:pPr>
            <a:endParaRPr lang="en-US" sz="3200" dirty="0"/>
          </a:p>
        </p:txBody>
      </p:sp>
    </p:spTree>
    <p:extLst>
      <p:ext uri="{BB962C8B-B14F-4D97-AF65-F5344CB8AC3E}">
        <p14:creationId xmlns:p14="http://schemas.microsoft.com/office/powerpoint/2010/main" val="1928009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2185396086"/>
              </p:ext>
            </p:extLst>
          </p:nvPr>
        </p:nvGraphicFramePr>
        <p:xfrm>
          <a:off x="1145734" y="225083"/>
          <a:ext cx="9278425" cy="613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3067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46697473"/>
              </p:ext>
            </p:extLst>
          </p:nvPr>
        </p:nvGraphicFramePr>
        <p:xfrm>
          <a:off x="323557" y="126609"/>
          <a:ext cx="11868443" cy="624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1716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sz="3200" dirty="0" smtClean="0">
                <a:latin typeface="Mirt"/>
                <a:cs typeface="B Mitra" panose="00000400000000000000" pitchFamily="2" charset="-78"/>
              </a:rPr>
              <a:t>احساس نیاز و گرایش به یادگیری اولین و مهمترین شرط یادگیری است</a:t>
            </a:r>
            <a:r>
              <a:rPr lang="en-US" sz="3200" dirty="0" smtClean="0">
                <a:latin typeface="Mirt"/>
                <a:cs typeface="B Mitra" panose="00000400000000000000" pitchFamily="2" charset="-78"/>
              </a:rPr>
              <a:t>.</a:t>
            </a:r>
            <a:endParaRPr lang="fa-IR" sz="3200" dirty="0" smtClean="0">
              <a:latin typeface="Mirt"/>
              <a:cs typeface="B Mitra" panose="00000400000000000000" pitchFamily="2" charset="-78"/>
            </a:endParaRPr>
          </a:p>
          <a:p>
            <a:pPr algn="r" rtl="1"/>
            <a:endParaRPr lang="fa-IR" sz="3200" dirty="0" smtClean="0">
              <a:latin typeface="Mirt"/>
              <a:cs typeface="B Mitra" panose="00000400000000000000" pitchFamily="2" charset="-78"/>
            </a:endParaRPr>
          </a:p>
          <a:p>
            <a:pPr algn="r" rtl="1"/>
            <a:r>
              <a:rPr lang="fa-IR" sz="3200" dirty="0" smtClean="0">
                <a:latin typeface="Mirt"/>
                <a:cs typeface="B Mitra" panose="00000400000000000000" pitchFamily="2" charset="-78"/>
              </a:rPr>
              <a:t>تغییرات حاصل از یادگیری,اغلب بلافاصله در عملکرد بروز نمیکند</a:t>
            </a:r>
            <a:r>
              <a:rPr lang="en-US" sz="3200" dirty="0" smtClean="0">
                <a:latin typeface="Mirt"/>
                <a:cs typeface="B Mitra" panose="00000400000000000000" pitchFamily="2" charset="-78"/>
              </a:rPr>
              <a:t>.</a:t>
            </a:r>
            <a:endParaRPr lang="fa-IR" sz="3200" dirty="0" smtClean="0">
              <a:latin typeface="Mirt"/>
              <a:cs typeface="B Mitra" panose="00000400000000000000" pitchFamily="2" charset="-78"/>
            </a:endParaRPr>
          </a:p>
          <a:p>
            <a:pPr algn="r" rtl="1"/>
            <a:endParaRPr lang="fa-IR" sz="3200" dirty="0">
              <a:latin typeface="Mirt"/>
              <a:cs typeface="B Mitra" panose="00000400000000000000" pitchFamily="2" charset="-78"/>
            </a:endParaRPr>
          </a:p>
          <a:p>
            <a:pPr algn="r" rtl="1"/>
            <a:r>
              <a:rPr lang="fa-IR" sz="3200" dirty="0" smtClean="0">
                <a:latin typeface="Mirt"/>
                <a:cs typeface="B Mitra" panose="00000400000000000000" pitchFamily="2" charset="-78"/>
              </a:rPr>
              <a:t>عملکرد متاثر از عواملی چون انگیزش,گرایش و موقعیتهای مختلف محیطی است</a:t>
            </a:r>
            <a:r>
              <a:rPr lang="en-US" sz="3200" dirty="0" smtClean="0">
                <a:latin typeface="Mirt"/>
                <a:cs typeface="B Mitra" panose="00000400000000000000" pitchFamily="2" charset="-78"/>
              </a:rPr>
              <a:t>.</a:t>
            </a:r>
            <a:endParaRPr lang="en-US" sz="3200" dirty="0">
              <a:latin typeface="Mirt"/>
              <a:cs typeface="B Mitra" panose="00000400000000000000" pitchFamily="2" charset="-78"/>
            </a:endParaRPr>
          </a:p>
        </p:txBody>
      </p:sp>
    </p:spTree>
    <p:extLst>
      <p:ext uri="{BB962C8B-B14F-4D97-AF65-F5344CB8AC3E}">
        <p14:creationId xmlns:p14="http://schemas.microsoft.com/office/powerpoint/2010/main" val="310296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6307"/>
            <a:ext cx="12093526" cy="4699244"/>
          </a:xfrm>
        </p:spPr>
        <p:txBody>
          <a:bodyPr>
            <a:noAutofit/>
          </a:bodyPr>
          <a:lstStyle/>
          <a:p>
            <a:pPr algn="ctr" rtl="1"/>
            <a:r>
              <a:rPr lang="fa-IR" dirty="0" smtClean="0">
                <a:cs typeface="B Mitra" panose="00000400000000000000" pitchFamily="2" charset="-78"/>
              </a:rPr>
              <a:t>تنها راه اندازه گیری میزان یادگیری توسل به مشاهده دقیق رفتار</a:t>
            </a:r>
            <a:br>
              <a:rPr lang="fa-IR" dirty="0" smtClean="0">
                <a:cs typeface="B Mitra" panose="00000400000000000000" pitchFamily="2" charset="-78"/>
              </a:rPr>
            </a:br>
            <a:r>
              <a:rPr lang="fa-IR" dirty="0">
                <a:cs typeface="B Mitra" panose="00000400000000000000" pitchFamily="2" charset="-78"/>
              </a:rPr>
              <a:t/>
            </a:r>
            <a:br>
              <a:rPr lang="fa-IR" dirty="0">
                <a:cs typeface="B Mitra" panose="00000400000000000000" pitchFamily="2" charset="-78"/>
              </a:rPr>
            </a:br>
            <a:r>
              <a:rPr lang="fa-IR" dirty="0" smtClean="0">
                <a:cs typeface="B Mitra" panose="00000400000000000000" pitchFamily="2" charset="-78"/>
              </a:rPr>
              <a:t> یادگیرنده با وسایلی است که امکانات مشاهده دقیق را فراهم می آورد.</a:t>
            </a:r>
            <a:br>
              <a:rPr lang="fa-IR" dirty="0" smtClean="0">
                <a:cs typeface="B Mitra" panose="00000400000000000000" pitchFamily="2" charset="-78"/>
              </a:rPr>
            </a:br>
            <a:r>
              <a:rPr lang="fa-IR" dirty="0" smtClean="0">
                <a:cs typeface="B Mitra" panose="00000400000000000000" pitchFamily="2" charset="-78"/>
              </a:rPr>
              <a:t/>
            </a:r>
            <a:br>
              <a:rPr lang="fa-IR" dirty="0" smtClean="0">
                <a:cs typeface="B Mitra" panose="00000400000000000000" pitchFamily="2" charset="-78"/>
              </a:rPr>
            </a:br>
            <a:r>
              <a:rPr lang="fa-IR" dirty="0" smtClean="0">
                <a:cs typeface="B Mitra" panose="00000400000000000000" pitchFamily="2" charset="-78"/>
              </a:rPr>
              <a:t>رفتار یادگیرنده باید پیش از تجربه و پس از آن مقایسه شود.اگر رفتار او پس از </a:t>
            </a:r>
            <a:br>
              <a:rPr lang="fa-IR" dirty="0" smtClean="0">
                <a:cs typeface="B Mitra" panose="00000400000000000000" pitchFamily="2" charset="-78"/>
              </a:rPr>
            </a:br>
            <a:r>
              <a:rPr lang="fa-IR" dirty="0">
                <a:cs typeface="B Mitra" panose="00000400000000000000" pitchFamily="2" charset="-78"/>
              </a:rPr>
              <a:t/>
            </a:r>
            <a:br>
              <a:rPr lang="fa-IR" dirty="0">
                <a:cs typeface="B Mitra" panose="00000400000000000000" pitchFamily="2" charset="-78"/>
              </a:rPr>
            </a:br>
            <a:r>
              <a:rPr lang="fa-IR" dirty="0" smtClean="0">
                <a:cs typeface="B Mitra" panose="00000400000000000000" pitchFamily="2" charset="-78"/>
              </a:rPr>
              <a:t>قرار گرفتن در یک موقعیت یادگیری(تجربه) در مقایسه با پیش از آن گویای </a:t>
            </a:r>
            <a:br>
              <a:rPr lang="fa-IR" dirty="0" smtClean="0">
                <a:cs typeface="B Mitra" panose="00000400000000000000" pitchFamily="2" charset="-78"/>
              </a:rPr>
            </a:br>
            <a:r>
              <a:rPr lang="fa-IR" dirty="0">
                <a:cs typeface="B Mitra" panose="00000400000000000000" pitchFamily="2" charset="-78"/>
              </a:rPr>
              <a:t/>
            </a:r>
            <a:br>
              <a:rPr lang="fa-IR" dirty="0">
                <a:cs typeface="B Mitra" panose="00000400000000000000" pitchFamily="2" charset="-78"/>
              </a:rPr>
            </a:br>
            <a:r>
              <a:rPr lang="fa-IR" dirty="0" smtClean="0">
                <a:cs typeface="B Mitra" panose="00000400000000000000" pitchFamily="2" charset="-78"/>
              </a:rPr>
              <a:t>تغییر باشد، یادگیری صورت گرفته است.</a:t>
            </a:r>
            <a:endParaRPr lang="en-US" dirty="0">
              <a:cs typeface="B Mitra" panose="00000400000000000000" pitchFamily="2" charset="-78"/>
            </a:endParaRPr>
          </a:p>
        </p:txBody>
      </p:sp>
    </p:spTree>
    <p:extLst>
      <p:ext uri="{BB962C8B-B14F-4D97-AF65-F5344CB8AC3E}">
        <p14:creationId xmlns:p14="http://schemas.microsoft.com/office/powerpoint/2010/main" val="3926200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72606859"/>
              </p:ext>
            </p:extLst>
          </p:nvPr>
        </p:nvGraphicFramePr>
        <p:xfrm>
          <a:off x="556846" y="-228258"/>
          <a:ext cx="10515600" cy="6291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820444" y="3179299"/>
            <a:ext cx="2546252" cy="3785652"/>
          </a:xfrm>
          <a:prstGeom prst="rect">
            <a:avLst/>
          </a:prstGeom>
          <a:noFill/>
        </p:spPr>
        <p:txBody>
          <a:bodyPr wrap="square" rtlCol="0">
            <a:spAutoFit/>
          </a:bodyPr>
          <a:lstStyle/>
          <a:p>
            <a:pPr marL="342900" indent="-342900" algn="just" rtl="1">
              <a:buFont typeface="Arial" panose="020B0604020202020204" pitchFamily="34" charset="0"/>
              <a:buChar char="•"/>
            </a:pPr>
            <a:r>
              <a:rPr lang="fa-IR" sz="2400" dirty="0" smtClean="0">
                <a:cs typeface="B Mitra" panose="00000400000000000000" pitchFamily="2" charset="-78"/>
              </a:rPr>
              <a:t>امکانات محیط آموزشی، اعم از نیروی انسانی و تجهیزات، وضع اجتماعی، فرهنگی و اقتصادی خانواده،نگرش والدین و مربیان نسبت به تحصیل و آموزشگاه و... می تواند در کیفیت و کمیت یادگیری شاگردان موثر باشد.</a:t>
            </a:r>
            <a:endParaRPr lang="en-US" sz="2400" dirty="0">
              <a:cs typeface="B Mitra" panose="00000400000000000000" pitchFamily="2" charset="-78"/>
            </a:endParaRPr>
          </a:p>
        </p:txBody>
      </p:sp>
    </p:spTree>
    <p:extLst>
      <p:ext uri="{BB962C8B-B14F-4D97-AF65-F5344CB8AC3E}">
        <p14:creationId xmlns:p14="http://schemas.microsoft.com/office/powerpoint/2010/main" val="330214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1123</Words>
  <Application>Microsoft Office PowerPoint</Application>
  <PresentationFormat>Widescreen</PresentationFormat>
  <Paragraphs>112</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 Mitra</vt:lpstr>
      <vt:lpstr>B Titr</vt:lpstr>
      <vt:lpstr>Calibri</vt:lpstr>
      <vt:lpstr>Calibri Light</vt:lpstr>
      <vt:lpstr>IranNastaliq</vt:lpstr>
      <vt:lpstr>Mirt</vt:lpstr>
      <vt:lpstr>Titr</vt:lpstr>
      <vt:lpstr>Wingdings</vt:lpstr>
      <vt:lpstr>Office Theme</vt:lpstr>
      <vt:lpstr>PowerPoint Presentation</vt:lpstr>
      <vt:lpstr>فصل اول</vt:lpstr>
      <vt:lpstr>PowerPoint Presentation</vt:lpstr>
      <vt:lpstr>تعاریف یادگیری</vt:lpstr>
      <vt:lpstr>PowerPoint Presentation</vt:lpstr>
      <vt:lpstr>PowerPoint Presentation</vt:lpstr>
      <vt:lpstr>PowerPoint Presentation</vt:lpstr>
      <vt:lpstr>تنها راه اندازه گیری میزان یادگیری توسل به مشاهده دقیق رفتار   یادگیرنده با وسایلی است که امکانات مشاهده دقیق را فراهم می آورد.  رفتار یادگیرنده باید پیش از تجربه و پس از آن مقایسه شود.اگر رفتار او پس از   قرار گرفتن در یک موقعیت یادگیری(تجربه) در مقایسه با پیش از آن گویای   تغییر باشد، یادگیری صورت گرفته است.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نظریه ثرندایک( کوشش و خطا )</vt:lpstr>
      <vt:lpstr>PowerPoint Presentation</vt:lpstr>
      <vt:lpstr>کاربرد نظریه ثرندایک در فرایند تدریس</vt:lpstr>
      <vt:lpstr>نظریه یادگیری اکتشافی برونر</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pejvak</dc:creator>
  <cp:lastModifiedBy>pejvak</cp:lastModifiedBy>
  <cp:revision>47</cp:revision>
  <dcterms:created xsi:type="dcterms:W3CDTF">2016-11-13T05:31:59Z</dcterms:created>
  <dcterms:modified xsi:type="dcterms:W3CDTF">2016-11-17T17:53:56Z</dcterms:modified>
</cp:coreProperties>
</file>